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57" r:id="rId2"/>
    <p:sldId id="3201" r:id="rId3"/>
    <p:sldId id="3211" r:id="rId4"/>
    <p:sldId id="1568" r:id="rId5"/>
    <p:sldId id="3209" r:id="rId6"/>
    <p:sldId id="3260" r:id="rId7"/>
    <p:sldId id="3261" r:id="rId8"/>
    <p:sldId id="3262" r:id="rId9"/>
    <p:sldId id="257" r:id="rId10"/>
    <p:sldId id="258" r:id="rId11"/>
    <p:sldId id="3263" r:id="rId12"/>
    <p:sldId id="3264" r:id="rId13"/>
    <p:sldId id="3265" r:id="rId14"/>
    <p:sldId id="3266" r:id="rId15"/>
    <p:sldId id="3267" r:id="rId16"/>
    <p:sldId id="3268" r:id="rId17"/>
    <p:sldId id="3269" r:id="rId18"/>
    <p:sldId id="3270" r:id="rId19"/>
    <p:sldId id="3271" r:id="rId20"/>
    <p:sldId id="3272" r:id="rId21"/>
    <p:sldId id="399" r:id="rId22"/>
    <p:sldId id="1596" r:id="rId23"/>
    <p:sldId id="3243" r:id="rId24"/>
    <p:sldId id="3242" r:id="rId25"/>
    <p:sldId id="262" r:id="rId26"/>
    <p:sldId id="260" r:id="rId27"/>
    <p:sldId id="3258" r:id="rId28"/>
    <p:sldId id="3206" r:id="rId29"/>
    <p:sldId id="3248" r:id="rId30"/>
    <p:sldId id="3252" r:id="rId31"/>
    <p:sldId id="3254" r:id="rId32"/>
    <p:sldId id="265" r:id="rId33"/>
    <p:sldId id="3245" r:id="rId34"/>
    <p:sldId id="3246" r:id="rId35"/>
    <p:sldId id="3194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1" d="100"/>
          <a:sy n="91" d="100"/>
        </p:scale>
        <p:origin x="-293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195292698800938E-2"/>
          <c:y val="2.9801396587767356E-2"/>
          <c:w val="0.94886200792999942"/>
          <c:h val="0.90295492507591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Sheet1!$G$5</c:f>
              <c:strCache>
                <c:ptCount val="1"/>
                <c:pt idx="0">
                  <c:v>Ind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Sheet1!$F$6:$F$12</c:f>
              <c:strCache>
                <c:ptCount val="7"/>
                <c:pt idx="0">
                  <c:v>2073/74</c:v>
                </c:pt>
                <c:pt idx="1">
                  <c:v>2074/75</c:v>
                </c:pt>
                <c:pt idx="2">
                  <c:v>2075/76</c:v>
                </c:pt>
                <c:pt idx="3">
                  <c:v>2076/77</c:v>
                </c:pt>
                <c:pt idx="4">
                  <c:v>2077/78</c:v>
                </c:pt>
                <c:pt idx="5">
                  <c:v>2078/79</c:v>
                </c:pt>
                <c:pt idx="6">
                  <c:v>2079/80</c:v>
                </c:pt>
              </c:strCache>
            </c:strRef>
          </c:cat>
          <c:val>
            <c:numRef>
              <c:f>Sheet1!$G$6:$G$12</c:f>
              <c:numCache>
                <c:formatCode>General</c:formatCode>
                <c:ptCount val="7"/>
                <c:pt idx="0">
                  <c:v>492</c:v>
                </c:pt>
                <c:pt idx="1">
                  <c:v>557</c:v>
                </c:pt>
                <c:pt idx="2">
                  <c:v>440</c:v>
                </c:pt>
                <c:pt idx="3">
                  <c:v>102</c:v>
                </c:pt>
                <c:pt idx="4">
                  <c:v>66</c:v>
                </c:pt>
                <c:pt idx="5">
                  <c:v>38</c:v>
                </c:pt>
                <c:pt idx="6">
                  <c:v>23</c:v>
                </c:pt>
              </c:numCache>
            </c:numRef>
          </c:val>
        </c:ser>
        <c:ser>
          <c:idx val="1"/>
          <c:order val="1"/>
          <c:tx>
            <c:strRef>
              <c:f>Sheet1!$H$5</c:f>
              <c:strCache>
                <c:ptCount val="1"/>
                <c:pt idx="0">
                  <c:v>Imp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Sheet1!$F$6:$F$12</c:f>
              <c:strCache>
                <c:ptCount val="7"/>
                <c:pt idx="0">
                  <c:v>2073/74</c:v>
                </c:pt>
                <c:pt idx="1">
                  <c:v>2074/75</c:v>
                </c:pt>
                <c:pt idx="2">
                  <c:v>2075/76</c:v>
                </c:pt>
                <c:pt idx="3">
                  <c:v>2076/77</c:v>
                </c:pt>
                <c:pt idx="4">
                  <c:v>2077/78</c:v>
                </c:pt>
                <c:pt idx="5">
                  <c:v>2078/79</c:v>
                </c:pt>
                <c:pt idx="6">
                  <c:v>2079/80</c:v>
                </c:pt>
              </c:strCache>
            </c:strRef>
          </c:cat>
          <c:val>
            <c:numRef>
              <c:f>Sheet1!$H$6:$H$12</c:f>
              <c:numCache>
                <c:formatCode>General</c:formatCode>
                <c:ptCount val="7"/>
                <c:pt idx="0">
                  <c:v>636</c:v>
                </c:pt>
                <c:pt idx="1">
                  <c:v>630</c:v>
                </c:pt>
                <c:pt idx="2">
                  <c:v>625</c:v>
                </c:pt>
                <c:pt idx="3">
                  <c:v>517</c:v>
                </c:pt>
                <c:pt idx="4">
                  <c:v>311</c:v>
                </c:pt>
                <c:pt idx="5">
                  <c:v>453</c:v>
                </c:pt>
                <c:pt idx="6">
                  <c:v>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137984"/>
        <c:axId val="244139520"/>
      </c:barChart>
      <c:catAx>
        <c:axId val="244137984"/>
        <c:scaling>
          <c:orientation val="minMax"/>
        </c:scaling>
        <c:delete val="0"/>
        <c:axPos val="b"/>
        <c:majorTickMark val="out"/>
        <c:minorTickMark val="none"/>
        <c:tickLblPos val="nextTo"/>
        <c:crossAx val="244139520"/>
        <c:crosses val="autoZero"/>
        <c:auto val="1"/>
        <c:lblAlgn val="ctr"/>
        <c:lblOffset val="100"/>
        <c:noMultiLvlLbl val="0"/>
      </c:catAx>
      <c:valAx>
        <c:axId val="244139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413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56281288711362"/>
          <c:y val="4.3463135244216876E-2"/>
          <c:w val="0.17142166780167864"/>
          <c:h val="0.1373393732791786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Malaria Positive cases </a:t>
            </a:r>
          </a:p>
        </c:rich>
      </c:tx>
      <c:layout/>
      <c:overlay val="0"/>
      <c:spPr>
        <a:solidFill>
          <a:schemeClr val="accent4"/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470788184443108E-2"/>
          <c:y val="0.17540611878914456"/>
          <c:w val="0.90812108519116397"/>
          <c:h val="0.54831502130686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National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619</c:v>
                </c:pt>
                <c:pt idx="1">
                  <c:v>377</c:v>
                </c:pt>
                <c:pt idx="2">
                  <c:v>491</c:v>
                </c:pt>
                <c:pt idx="3">
                  <c:v>528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53-4927-B760-7A3E7BE172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Bagmati Province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22</c:v>
                </c:pt>
                <c:pt idx="1">
                  <c:v>5</c:v>
                </c:pt>
                <c:pt idx="2">
                  <c:v>33</c:v>
                </c:pt>
                <c:pt idx="3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53-4927-B760-7A3E7BE172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44074368"/>
        <c:axId val="24407590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Case load %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3.5541195476575124E-2</c:v>
                </c:pt>
                <c:pt idx="1">
                  <c:v>1.3262599469496022E-2</c:v>
                </c:pt>
                <c:pt idx="2">
                  <c:v>6.720977596741344E-2</c:v>
                </c:pt>
                <c:pt idx="3">
                  <c:v>8.7121212121212127E-2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053-4927-B760-7A3E7BE1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099712"/>
        <c:axId val="244098176"/>
      </c:lineChart>
      <c:catAx>
        <c:axId val="24407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75904"/>
        <c:crosses val="autoZero"/>
        <c:auto val="1"/>
        <c:lblAlgn val="ctr"/>
        <c:lblOffset val="100"/>
        <c:noMultiLvlLbl val="0"/>
      </c:catAx>
      <c:valAx>
        <c:axId val="24407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74368"/>
        <c:crosses val="autoZero"/>
        <c:crossBetween val="between"/>
      </c:valAx>
      <c:valAx>
        <c:axId val="24409817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099712"/>
        <c:crosses val="max"/>
        <c:crossBetween val="between"/>
      </c:valAx>
      <c:catAx>
        <c:axId val="244099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4098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48037012418361"/>
          <c:y val="0.86211343050242173"/>
          <c:w val="0.55215501324132987"/>
          <c:h val="7.2277722833629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Indigenous </a:t>
            </a:r>
            <a:r>
              <a:rPr lang="en-US" sz="3600" b="1" baseline="0" dirty="0"/>
              <a:t> Malaria Cases </a:t>
            </a:r>
            <a:endParaRPr lang="en-US" sz="3600" b="1" dirty="0"/>
          </a:p>
        </c:rich>
      </c:tx>
      <c:layout/>
      <c:overlay val="0"/>
      <c:spPr>
        <a:solidFill>
          <a:schemeClr val="accent4"/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470788184443108E-2"/>
          <c:y val="0.17540611878914456"/>
          <c:w val="0.90812108519116397"/>
          <c:h val="0.54831502130686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National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102</c:v>
                </c:pt>
                <c:pt idx="1">
                  <c:v>66</c:v>
                </c:pt>
                <c:pt idx="2">
                  <c:v>38</c:v>
                </c:pt>
                <c:pt idx="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53-4927-B760-7A3E7BE172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Bagmati Province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53-4927-B760-7A3E7BE172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43582080"/>
        <c:axId val="24358361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Ind %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2.9411764705882351</c:v>
                </c:pt>
                <c:pt idx="1">
                  <c:v>3.0303030303030303</c:v>
                </c:pt>
                <c:pt idx="2">
                  <c:v>0</c:v>
                </c:pt>
                <c:pt idx="3">
                  <c:v>4.3478260869565215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053-4927-B760-7A3E7BE1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591040"/>
        <c:axId val="243589504"/>
      </c:lineChart>
      <c:catAx>
        <c:axId val="24358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583616"/>
        <c:crosses val="autoZero"/>
        <c:auto val="1"/>
        <c:lblAlgn val="ctr"/>
        <c:lblOffset val="100"/>
        <c:noMultiLvlLbl val="0"/>
      </c:catAx>
      <c:valAx>
        <c:axId val="24358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582080"/>
        <c:crosses val="autoZero"/>
        <c:crossBetween val="between"/>
      </c:valAx>
      <c:valAx>
        <c:axId val="243589504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591040"/>
        <c:crosses val="max"/>
        <c:crossBetween val="between"/>
      </c:valAx>
      <c:catAx>
        <c:axId val="24359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3589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89313385173225"/>
          <c:y val="0.86211343050242173"/>
          <c:w val="0.4237422495137812"/>
          <c:h val="7.2277722833629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Malaria Testing</a:t>
            </a:r>
            <a:r>
              <a:rPr lang="en-US" sz="3600" b="1" baseline="0" dirty="0"/>
              <a:t> status </a:t>
            </a:r>
            <a:endParaRPr lang="en-US" sz="3600" b="1" dirty="0"/>
          </a:p>
        </c:rich>
      </c:tx>
      <c:layout>
        <c:manualLayout>
          <c:xMode val="edge"/>
          <c:yMode val="edge"/>
          <c:x val="0.29358199952872821"/>
          <c:y val="2.0880126947186745E-2"/>
        </c:manualLayout>
      </c:layout>
      <c:overlay val="0"/>
      <c:spPr>
        <a:solidFill>
          <a:schemeClr val="accent4"/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470788184443108E-2"/>
          <c:y val="0.21086289645456588"/>
          <c:w val="0.90812108519116397"/>
          <c:h val="0.57438405840408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National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253059</c:v>
                </c:pt>
                <c:pt idx="1">
                  <c:v>156753</c:v>
                </c:pt>
                <c:pt idx="2">
                  <c:v>292879</c:v>
                </c:pt>
                <c:pt idx="3">
                  <c:v>468303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53-4927-B760-7A3E7BE172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Bagmati  Province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78665</c:v>
                </c:pt>
                <c:pt idx="1">
                  <c:v>12817</c:v>
                </c:pt>
                <c:pt idx="2">
                  <c:v>80728</c:v>
                </c:pt>
                <c:pt idx="3">
                  <c:v>140876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53-4927-B760-7A3E7BE172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9955840"/>
        <c:axId val="11995737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Testing Contribution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1.1166327280656403E-3"/>
                  <c:y val="-3.3985322265595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166327280656403E-3"/>
                  <c:y val="-7.4136845720445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C3-4CB6-B63B-019401578BB3}"/>
                </c:ext>
              </c:extLst>
            </c:dLbl>
            <c:dLbl>
              <c:idx val="3"/>
              <c:layout>
                <c:manualLayout>
                  <c:x val="0"/>
                  <c:y val="-5.43670201949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C3-4CB6-B63B-019401578BB3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076/77</c:v>
                </c:pt>
                <c:pt idx="1">
                  <c:v>FY 077/78</c:v>
                </c:pt>
                <c:pt idx="2">
                  <c:v>FY 078/79</c:v>
                </c:pt>
                <c:pt idx="3">
                  <c:v>FY 079/80 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0.31085636155995244</c:v>
                </c:pt>
                <c:pt idx="1">
                  <c:v>8.1765580244078262E-2</c:v>
                </c:pt>
                <c:pt idx="2">
                  <c:v>0.27563601350728456</c:v>
                </c:pt>
                <c:pt idx="3">
                  <c:v>0.30082233084135701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053-4927-B760-7A3E7BE1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964800"/>
        <c:axId val="119958912"/>
      </c:lineChart>
      <c:catAx>
        <c:axId val="11995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57376"/>
        <c:crosses val="autoZero"/>
        <c:auto val="1"/>
        <c:lblAlgn val="ctr"/>
        <c:lblOffset val="100"/>
        <c:noMultiLvlLbl val="0"/>
      </c:catAx>
      <c:valAx>
        <c:axId val="119957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55840"/>
        <c:crosses val="autoZero"/>
        <c:crossBetween val="between"/>
      </c:valAx>
      <c:valAx>
        <c:axId val="11995891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64800"/>
        <c:crosses val="max"/>
        <c:crossBetween val="between"/>
      </c:valAx>
      <c:catAx>
        <c:axId val="119964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958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815061001558"/>
          <c:y val="0.90196427719607886"/>
          <c:w val="0.77027048889170247"/>
          <c:h val="9.0457446871944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652A5-0168-40D8-AFE7-CB57ABA83D55}" type="doc">
      <dgm:prSet loTypeId="urn:microsoft.com/office/officeart/2005/8/layout/hProcess9" loCatId="process" qsTypeId="urn:microsoft.com/office/officeart/2005/8/quickstyle/3d2" qsCatId="3D" csTypeId="urn:microsoft.com/office/officeart/2005/8/colors/accent0_1" csCatId="mainScheme" phldr="1"/>
      <dgm:spPr/>
    </dgm:pt>
    <dgm:pt modelId="{5E56DC15-AE8C-4D0D-8E03-61BF56B2844F}">
      <dgm:prSet phldrT="[Text]" custT="1"/>
      <dgm:spPr/>
      <dgm:t>
        <a:bodyPr/>
        <a:lstStyle/>
        <a:p>
          <a:r>
            <a:rPr lang="en-US" sz="2200" b="1" dirty="0">
              <a:latin typeface="Preeti" pitchFamily="2" charset="0"/>
              <a:cs typeface="Times New Roman" panose="02020603050405020304" pitchFamily="18" charset="0"/>
            </a:rPr>
            <a:t>;g\ !(@% </a:t>
          </a:r>
        </a:p>
        <a:p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dsjfgk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'/ /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lrtjg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df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]sf]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cWoog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_</a:t>
          </a:r>
        </a:p>
      </dgm:t>
    </dgm:pt>
    <dgm:pt modelId="{A38534EB-116D-4304-8882-B27C7FE9092C}" type="parTrans" cxnId="{D36EDAB7-D3F5-4CC5-9218-6134B9F4302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537D2-B1FB-4B5F-B5F1-244D53CB1279}" type="sibTrans" cxnId="{D36EDAB7-D3F5-4CC5-9218-6134B9F4302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8774E-95BD-45F8-B153-DEEF77AD2CCE}">
      <dgm:prSet phldrT="[Text]" custT="1"/>
      <dgm:spPr/>
      <dgm:t>
        <a:bodyPr/>
        <a:lstStyle/>
        <a:p>
          <a:pPr>
            <a:spcBef>
              <a:spcPts val="1800"/>
            </a:spcBef>
            <a:spcAft>
              <a:spcPts val="1200"/>
            </a:spcAft>
          </a:pPr>
          <a:r>
            <a:rPr lang="en-US" sz="2000" b="1" kern="1200">
              <a:latin typeface="Preeti" pitchFamily="2" charset="0"/>
              <a:cs typeface="Times New Roman" panose="02020603050405020304" pitchFamily="18" charset="0"/>
            </a:rPr>
            <a:t>;g\ </a:t>
          </a:r>
          <a:r>
            <a:rPr lang="en-US" sz="2000" b="1" kern="1200">
              <a:latin typeface="Preeti" pitchFamily="2" charset="0"/>
              <a:ea typeface="+mn-ea"/>
              <a:cs typeface="Times New Roman" panose="02020603050405020304" pitchFamily="18" charset="0"/>
            </a:rPr>
            <a:t>!(%$</a:t>
          </a: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/>
          </a:r>
          <a:br>
            <a:rPr lang="en-US" sz="2000" kern="1200">
              <a:latin typeface="Preeti" pitchFamily="2" charset="0"/>
              <a:cs typeface="Times New Roman" panose="02020603050405020304" pitchFamily="18" charset="0"/>
            </a:rPr>
          </a:b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000" kern="1200">
              <a:latin typeface="Preeti" pitchFamily="2" charset="0"/>
              <a:ea typeface="+mn-ea"/>
              <a:cs typeface="Times New Roman" panose="02020603050405020304" pitchFamily="18" charset="0"/>
            </a:rPr>
            <a:t>sL6hGo</a:t>
          </a: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 /f]u lgoGq0f sfo{qmd_</a:t>
          </a: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Preeti" pitchFamily="2" charset="0"/>
              <a:cs typeface="Times New Roman" panose="02020603050405020304" pitchFamily="18" charset="0"/>
            </a:rPr>
            <a:t>;g\ !(%^–%*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-/fKtL pkTosf cf}nf] lgoGq0f sfo{qmd_</a:t>
          </a:r>
          <a:endParaRPr lang="en-US" sz="2000" kern="1200" dirty="0">
            <a:latin typeface="Preeti" pitchFamily="2" charset="0"/>
            <a:cs typeface="Times New Roman" panose="02020603050405020304" pitchFamily="18" charset="0"/>
          </a:endParaRPr>
        </a:p>
      </dgm:t>
    </dgm:pt>
    <dgm:pt modelId="{08D84D6D-25F6-45CC-9FD9-85EF2DAC5469}" type="parTrans" cxnId="{98BB55A2-2147-4381-AC8E-6230D1FBB199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7FEF-BFDC-4F22-80C6-2D74D7B360E5}" type="sibTrans" cxnId="{98BB55A2-2147-4381-AC8E-6230D1FBB199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62CB3-DA58-404C-861F-D64B4A88DC77}">
      <dgm:prSet phldrT="[Text]" custT="1"/>
      <dgm:spPr/>
      <dgm:t>
        <a:bodyPr/>
        <a:lstStyle/>
        <a:p>
          <a:r>
            <a:rPr lang="en-US" sz="2200" b="1" dirty="0">
              <a:latin typeface="Preeti" pitchFamily="2" charset="0"/>
              <a:cs typeface="Times New Roman" panose="02020603050405020304" pitchFamily="18" charset="0"/>
            </a:rPr>
            <a:t>;g\ !(%* 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/>
          </a:r>
          <a:br>
            <a:rPr lang="en-US" sz="2200" dirty="0">
              <a:latin typeface="Preeti" pitchFamily="2" charset="0"/>
              <a:cs typeface="Times New Roman" panose="02020603050405020304" pitchFamily="18" charset="0"/>
            </a:rPr>
          </a:b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]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pGd"ng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_</a:t>
          </a:r>
        </a:p>
      </dgm:t>
    </dgm:pt>
    <dgm:pt modelId="{2CD86045-FEE4-4A1E-9EA6-145D28341186}" type="parTrans" cxnId="{C1DA902D-5CCE-47B4-87C6-4D2AC9638151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A1DFD-1826-4526-ACCD-CFB7AE952746}" type="sibTrans" cxnId="{C1DA902D-5CCE-47B4-87C6-4D2AC9638151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9E7722-FF01-4361-80D6-2BB1BDFF61EF}">
      <dgm:prSet phldrT="[Text]" custT="1"/>
      <dgm:spPr/>
      <dgm:t>
        <a:bodyPr/>
        <a:lstStyle/>
        <a:p>
          <a:r>
            <a:rPr lang="en-US" sz="2200" b="1" dirty="0">
              <a:latin typeface="Preeti" pitchFamily="2" charset="0"/>
              <a:cs typeface="Times New Roman" panose="02020603050405020304" pitchFamily="18" charset="0"/>
            </a:rPr>
            <a:t>;g\ !(&amp;* </a:t>
          </a:r>
        </a:p>
        <a:p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] lgoGq0f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_ </a:t>
          </a:r>
        </a:p>
      </dgm:t>
    </dgm:pt>
    <dgm:pt modelId="{CE9D1F71-92D2-452D-80ED-ADDB072E4CFE}" type="parTrans" cxnId="{5F3D0927-EC9E-4C5C-9DC5-0B29F0641D8E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E64F7-91BA-49E0-A5F0-DF4C541BAF59}" type="sibTrans" cxnId="{5F3D0927-EC9E-4C5C-9DC5-0B29F0641D8E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09C675-3EF5-4B70-9207-58B1A0CE75AD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2000" b="1" dirty="0">
              <a:latin typeface="Preeti" pitchFamily="2" charset="0"/>
              <a:cs typeface="Times New Roman" panose="02020603050405020304" pitchFamily="18" charset="0"/>
            </a:rPr>
            <a:t>;g\ !((@</a:t>
          </a:r>
        </a:p>
        <a:p>
          <a:pPr>
            <a:lnSpc>
              <a:spcPct val="90000"/>
            </a:lnSpc>
          </a:pP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ljZj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: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jf:Yo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;+u7gåf/f 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Unf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]an 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] lgoGq0f /0fgLlt hf/L_</a:t>
          </a:r>
        </a:p>
        <a:p>
          <a:pPr>
            <a:lnSpc>
              <a:spcPct val="100000"/>
            </a:lnSpc>
          </a:pPr>
          <a:r>
            <a:rPr lang="en-US" sz="2000" b="1" dirty="0">
              <a:latin typeface="Preeti" pitchFamily="2" charset="0"/>
              <a:cs typeface="Times New Roman" panose="02020603050405020304" pitchFamily="18" charset="0"/>
            </a:rPr>
            <a:t>;g\ @)))</a:t>
          </a:r>
        </a:p>
        <a:p>
          <a:pPr>
            <a:lnSpc>
              <a:spcPct val="100000"/>
            </a:lnSpc>
          </a:pP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pQm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/0fgLlt kl/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dfh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{g ;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lxt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hf/L_</a:t>
          </a:r>
        </a:p>
        <a:p>
          <a:pPr>
            <a:lnSpc>
              <a:spcPct val="90000"/>
            </a:lnSpc>
          </a:pPr>
          <a:r>
            <a:rPr lang="en-US" sz="2000" b="1" dirty="0">
              <a:latin typeface="Preeti" pitchFamily="2" charset="0"/>
              <a:cs typeface="Times New Roman" panose="02020603050405020304" pitchFamily="18" charset="0"/>
            </a:rPr>
            <a:t>;g\ @))&amp; </a:t>
          </a:r>
        </a:p>
        <a:p>
          <a:pPr>
            <a:lnSpc>
              <a:spcPct val="90000"/>
            </a:lnSpc>
          </a:pP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-If]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lqo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:t/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df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18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1800" dirty="0">
              <a:latin typeface="Preeti" pitchFamily="2" charset="0"/>
              <a:cs typeface="Times New Roman" panose="02020603050405020304" pitchFamily="18" charset="0"/>
            </a:rPr>
            <a:t>] lgoGq0f /0fgLlt hf/L_</a:t>
          </a:r>
        </a:p>
      </dgm:t>
    </dgm:pt>
    <dgm:pt modelId="{3F36E54B-5137-47CC-AF5D-229EAD1A0AB8}" type="parTrans" cxnId="{9A4942D5-808B-47BC-8771-9C82864DF2AD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FC9C9-C6DD-4913-9590-38301EC66987}" type="sibTrans" cxnId="{9A4942D5-808B-47BC-8771-9C82864DF2AD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DCC3D-F7F9-4F0F-B4ED-BABA4E2C6806}">
      <dgm:prSet custT="1"/>
      <dgm:spPr/>
      <dgm:t>
        <a:bodyPr/>
        <a:lstStyle/>
        <a:p>
          <a:r>
            <a:rPr lang="en-US" sz="2200" b="1" dirty="0">
              <a:latin typeface="Preeti" pitchFamily="2" charset="0"/>
              <a:cs typeface="Times New Roman" panose="02020603050405020304" pitchFamily="18" charset="0"/>
            </a:rPr>
            <a:t>;g\ @)!$–@)@%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]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lgjf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/0f 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dirty="0">
              <a:latin typeface="Preeti" pitchFamily="2" charset="0"/>
              <a:cs typeface="Times New Roman" panose="02020603050405020304" pitchFamily="18" charset="0"/>
            </a:rPr>
            <a:t>_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A94DF-B83D-4293-BBC0-CBA131EB59D0}" type="parTrans" cxnId="{93B17D2D-8FAD-427F-B924-34E6B0DA945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10DC6-E652-4D7F-AAA1-A5478B77B208}" type="sibTrans" cxnId="{93B17D2D-8FAD-427F-B924-34E6B0DA945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1BF2D6-38AE-409F-84DC-B673EBCC86A5}" type="pres">
      <dgm:prSet presAssocID="{226652A5-0168-40D8-AFE7-CB57ABA83D55}" presName="CompostProcess" presStyleCnt="0">
        <dgm:presLayoutVars>
          <dgm:dir/>
          <dgm:resizeHandles val="exact"/>
        </dgm:presLayoutVars>
      </dgm:prSet>
      <dgm:spPr/>
    </dgm:pt>
    <dgm:pt modelId="{4DA71432-CCDE-488E-B292-7354D6F63DD2}" type="pres">
      <dgm:prSet presAssocID="{226652A5-0168-40D8-AFE7-CB57ABA83D55}" presName="arrow" presStyleLbl="bgShp" presStyleIdx="0" presStyleCnt="1" custScaleX="117647" custLinFactNeighborX="-334"/>
      <dgm:spPr>
        <a:solidFill>
          <a:srgbClr val="00B0F0"/>
        </a:solidFill>
      </dgm:spPr>
    </dgm:pt>
    <dgm:pt modelId="{92DE3682-3188-4666-A8CF-BB9B988E6AFF}" type="pres">
      <dgm:prSet presAssocID="{226652A5-0168-40D8-AFE7-CB57ABA83D55}" presName="linearProcess" presStyleCnt="0"/>
      <dgm:spPr/>
    </dgm:pt>
    <dgm:pt modelId="{880F08B5-BBEB-4D47-8F1B-972C2CC6FE0B}" type="pres">
      <dgm:prSet presAssocID="{5E56DC15-AE8C-4D0D-8E03-61BF56B2844F}" presName="textNode" presStyleLbl="node1" presStyleIdx="0" presStyleCnt="6" custScaleX="120629" custScaleY="174237" custLinFactNeighborX="-1378" custLinFactNeighborY="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CDB28-608E-4466-B5EE-C7D003589B04}" type="pres">
      <dgm:prSet presAssocID="{987537D2-B1FB-4B5F-B5F1-244D53CB1279}" presName="sibTrans" presStyleCnt="0"/>
      <dgm:spPr/>
    </dgm:pt>
    <dgm:pt modelId="{EE4EB57C-35C3-49C6-9942-5771D957B7DA}" type="pres">
      <dgm:prSet presAssocID="{3158774E-95BD-45F8-B153-DEEF77AD2CCE}" presName="textNode" presStyleLbl="node1" presStyleIdx="1" presStyleCnt="6" custScaleX="121804" custScaleY="173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40C71-7BF0-4F9E-870D-ECBA6CC95C6D}" type="pres">
      <dgm:prSet presAssocID="{40F87FEF-BFDC-4F22-80C6-2D74D7B360E5}" presName="sibTrans" presStyleCnt="0"/>
      <dgm:spPr/>
    </dgm:pt>
    <dgm:pt modelId="{EB1CC01C-ABA2-4826-8BB1-4F4C9DEC2015}" type="pres">
      <dgm:prSet presAssocID="{04862CB3-DA58-404C-861F-D64B4A88DC77}" presName="textNode" presStyleLbl="node1" presStyleIdx="2" presStyleCnt="6" custScaleY="173875" custLinFactNeighborX="-24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7B10A9-51DB-47B5-ABE3-90A93855265F}" type="pres">
      <dgm:prSet presAssocID="{6BCA1DFD-1826-4526-ACCD-CFB7AE952746}" presName="sibTrans" presStyleCnt="0"/>
      <dgm:spPr/>
    </dgm:pt>
    <dgm:pt modelId="{CBF4CD1F-B7F8-4AFB-9371-5AC6FE902FC0}" type="pres">
      <dgm:prSet presAssocID="{519E7722-FF01-4361-80D6-2BB1BDFF61EF}" presName="textNode" presStyleLbl="node1" presStyleIdx="3" presStyleCnt="6" custScaleX="96414" custScaleY="173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5C5C2-18EC-4956-A2EF-39AF46329167}" type="pres">
      <dgm:prSet presAssocID="{437E64F7-91BA-49E0-A5F0-DF4C541BAF59}" presName="sibTrans" presStyleCnt="0"/>
      <dgm:spPr/>
    </dgm:pt>
    <dgm:pt modelId="{A40E2A44-478C-463C-82A2-67B932D630D8}" type="pres">
      <dgm:prSet presAssocID="{7209C675-3EF5-4B70-9207-58B1A0CE75AD}" presName="textNode" presStyleLbl="node1" presStyleIdx="4" presStyleCnt="6" custScaleX="123724" custScaleY="173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598E8-E036-432D-982D-7B8CB87A3F82}" type="pres">
      <dgm:prSet presAssocID="{65AFC9C9-C6DD-4913-9590-38301EC66987}" presName="sibTrans" presStyleCnt="0"/>
      <dgm:spPr/>
    </dgm:pt>
    <dgm:pt modelId="{4654E376-A9F6-4B14-9F43-E2D471D45D4C}" type="pres">
      <dgm:prSet presAssocID="{BD5DCC3D-F7F9-4F0F-B4ED-BABA4E2C6806}" presName="textNode" presStyleLbl="node1" presStyleIdx="5" presStyleCnt="6" custScaleX="129450" custScaleY="177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4942D5-808B-47BC-8771-9C82864DF2AD}" srcId="{226652A5-0168-40D8-AFE7-CB57ABA83D55}" destId="{7209C675-3EF5-4B70-9207-58B1A0CE75AD}" srcOrd="4" destOrd="0" parTransId="{3F36E54B-5137-47CC-AF5D-229EAD1A0AB8}" sibTransId="{65AFC9C9-C6DD-4913-9590-38301EC66987}"/>
    <dgm:cxn modelId="{17864706-A7A5-40E7-A884-FC47B28AD411}" type="presOf" srcId="{226652A5-0168-40D8-AFE7-CB57ABA83D55}" destId="{D51BF2D6-38AE-409F-84DC-B673EBCC86A5}" srcOrd="0" destOrd="0" presId="urn:microsoft.com/office/officeart/2005/8/layout/hProcess9"/>
    <dgm:cxn modelId="{68FE8859-1A3A-45DF-A626-F616E091ABE6}" type="presOf" srcId="{5E56DC15-AE8C-4D0D-8E03-61BF56B2844F}" destId="{880F08B5-BBEB-4D47-8F1B-972C2CC6FE0B}" srcOrd="0" destOrd="0" presId="urn:microsoft.com/office/officeart/2005/8/layout/hProcess9"/>
    <dgm:cxn modelId="{D36EDAB7-D3F5-4CC5-9218-6134B9F43023}" srcId="{226652A5-0168-40D8-AFE7-CB57ABA83D55}" destId="{5E56DC15-AE8C-4D0D-8E03-61BF56B2844F}" srcOrd="0" destOrd="0" parTransId="{A38534EB-116D-4304-8882-B27C7FE9092C}" sibTransId="{987537D2-B1FB-4B5F-B5F1-244D53CB1279}"/>
    <dgm:cxn modelId="{3B318198-E067-4977-9E5D-9A070EED2A23}" type="presOf" srcId="{519E7722-FF01-4361-80D6-2BB1BDFF61EF}" destId="{CBF4CD1F-B7F8-4AFB-9371-5AC6FE902FC0}" srcOrd="0" destOrd="0" presId="urn:microsoft.com/office/officeart/2005/8/layout/hProcess9"/>
    <dgm:cxn modelId="{3C60704A-4E39-4A4B-8BEA-A43ED50BDE55}" type="presOf" srcId="{BD5DCC3D-F7F9-4F0F-B4ED-BABA4E2C6806}" destId="{4654E376-A9F6-4B14-9F43-E2D471D45D4C}" srcOrd="0" destOrd="0" presId="urn:microsoft.com/office/officeart/2005/8/layout/hProcess9"/>
    <dgm:cxn modelId="{93B17D2D-8FAD-427F-B924-34E6B0DA9453}" srcId="{226652A5-0168-40D8-AFE7-CB57ABA83D55}" destId="{BD5DCC3D-F7F9-4F0F-B4ED-BABA4E2C6806}" srcOrd="5" destOrd="0" parTransId="{C54A94DF-B83D-4293-BBC0-CBA131EB59D0}" sibTransId="{BA910DC6-E652-4D7F-AAA1-A5478B77B208}"/>
    <dgm:cxn modelId="{54FFE04B-DE06-4F0F-A6C8-AC37010B82F0}" type="presOf" srcId="{04862CB3-DA58-404C-861F-D64B4A88DC77}" destId="{EB1CC01C-ABA2-4826-8BB1-4F4C9DEC2015}" srcOrd="0" destOrd="0" presId="urn:microsoft.com/office/officeart/2005/8/layout/hProcess9"/>
    <dgm:cxn modelId="{5F3D0927-EC9E-4C5C-9DC5-0B29F0641D8E}" srcId="{226652A5-0168-40D8-AFE7-CB57ABA83D55}" destId="{519E7722-FF01-4361-80D6-2BB1BDFF61EF}" srcOrd="3" destOrd="0" parTransId="{CE9D1F71-92D2-452D-80ED-ADDB072E4CFE}" sibTransId="{437E64F7-91BA-49E0-A5F0-DF4C541BAF59}"/>
    <dgm:cxn modelId="{56E586F3-7CEA-4A91-AC01-F0A5F501259E}" type="presOf" srcId="{3158774E-95BD-45F8-B153-DEEF77AD2CCE}" destId="{EE4EB57C-35C3-49C6-9942-5771D957B7DA}" srcOrd="0" destOrd="0" presId="urn:microsoft.com/office/officeart/2005/8/layout/hProcess9"/>
    <dgm:cxn modelId="{C1DA902D-5CCE-47B4-87C6-4D2AC9638151}" srcId="{226652A5-0168-40D8-AFE7-CB57ABA83D55}" destId="{04862CB3-DA58-404C-861F-D64B4A88DC77}" srcOrd="2" destOrd="0" parTransId="{2CD86045-FEE4-4A1E-9EA6-145D28341186}" sibTransId="{6BCA1DFD-1826-4526-ACCD-CFB7AE952746}"/>
    <dgm:cxn modelId="{47A5E6EA-4BE3-4FBC-92F8-2419B080D496}" type="presOf" srcId="{7209C675-3EF5-4B70-9207-58B1A0CE75AD}" destId="{A40E2A44-478C-463C-82A2-67B932D630D8}" srcOrd="0" destOrd="0" presId="urn:microsoft.com/office/officeart/2005/8/layout/hProcess9"/>
    <dgm:cxn modelId="{98BB55A2-2147-4381-AC8E-6230D1FBB199}" srcId="{226652A5-0168-40D8-AFE7-CB57ABA83D55}" destId="{3158774E-95BD-45F8-B153-DEEF77AD2CCE}" srcOrd="1" destOrd="0" parTransId="{08D84D6D-25F6-45CC-9FD9-85EF2DAC5469}" sibTransId="{40F87FEF-BFDC-4F22-80C6-2D74D7B360E5}"/>
    <dgm:cxn modelId="{8B4A1529-AD0A-4E8D-A9DB-2821025246AB}" type="presParOf" srcId="{D51BF2D6-38AE-409F-84DC-B673EBCC86A5}" destId="{4DA71432-CCDE-488E-B292-7354D6F63DD2}" srcOrd="0" destOrd="0" presId="urn:microsoft.com/office/officeart/2005/8/layout/hProcess9"/>
    <dgm:cxn modelId="{20CCEC9F-B465-468D-B85E-5D694958CBCC}" type="presParOf" srcId="{D51BF2D6-38AE-409F-84DC-B673EBCC86A5}" destId="{92DE3682-3188-4666-A8CF-BB9B988E6AFF}" srcOrd="1" destOrd="0" presId="urn:microsoft.com/office/officeart/2005/8/layout/hProcess9"/>
    <dgm:cxn modelId="{2DEEC79D-EA48-4F21-A6B1-BCB2FAC5BE83}" type="presParOf" srcId="{92DE3682-3188-4666-A8CF-BB9B988E6AFF}" destId="{880F08B5-BBEB-4D47-8F1B-972C2CC6FE0B}" srcOrd="0" destOrd="0" presId="urn:microsoft.com/office/officeart/2005/8/layout/hProcess9"/>
    <dgm:cxn modelId="{6BFBAB8C-429C-4084-AA2E-3AE587B57D07}" type="presParOf" srcId="{92DE3682-3188-4666-A8CF-BB9B988E6AFF}" destId="{1F4CDB28-608E-4466-B5EE-C7D003589B04}" srcOrd="1" destOrd="0" presId="urn:microsoft.com/office/officeart/2005/8/layout/hProcess9"/>
    <dgm:cxn modelId="{FAD8C131-043D-4E5C-BCC7-01DC721CD6A4}" type="presParOf" srcId="{92DE3682-3188-4666-A8CF-BB9B988E6AFF}" destId="{EE4EB57C-35C3-49C6-9942-5771D957B7DA}" srcOrd="2" destOrd="0" presId="urn:microsoft.com/office/officeart/2005/8/layout/hProcess9"/>
    <dgm:cxn modelId="{571F54E0-57AE-4793-AE67-80244B5E9AD1}" type="presParOf" srcId="{92DE3682-3188-4666-A8CF-BB9B988E6AFF}" destId="{F7940C71-7BF0-4F9E-870D-ECBA6CC95C6D}" srcOrd="3" destOrd="0" presId="urn:microsoft.com/office/officeart/2005/8/layout/hProcess9"/>
    <dgm:cxn modelId="{80EFD161-FC54-436C-B879-215659C7B54D}" type="presParOf" srcId="{92DE3682-3188-4666-A8CF-BB9B988E6AFF}" destId="{EB1CC01C-ABA2-4826-8BB1-4F4C9DEC2015}" srcOrd="4" destOrd="0" presId="urn:microsoft.com/office/officeart/2005/8/layout/hProcess9"/>
    <dgm:cxn modelId="{AF369B3C-B325-4BD2-9D55-41AA08BC1D6E}" type="presParOf" srcId="{92DE3682-3188-4666-A8CF-BB9B988E6AFF}" destId="{477B10A9-51DB-47B5-ABE3-90A93855265F}" srcOrd="5" destOrd="0" presId="urn:microsoft.com/office/officeart/2005/8/layout/hProcess9"/>
    <dgm:cxn modelId="{87EF2316-1833-42A2-BF81-0F3C14B10B85}" type="presParOf" srcId="{92DE3682-3188-4666-A8CF-BB9B988E6AFF}" destId="{CBF4CD1F-B7F8-4AFB-9371-5AC6FE902FC0}" srcOrd="6" destOrd="0" presId="urn:microsoft.com/office/officeart/2005/8/layout/hProcess9"/>
    <dgm:cxn modelId="{6728EF8C-4A83-4491-A642-907D978C015F}" type="presParOf" srcId="{92DE3682-3188-4666-A8CF-BB9B988E6AFF}" destId="{9895C5C2-18EC-4956-A2EF-39AF46329167}" srcOrd="7" destOrd="0" presId="urn:microsoft.com/office/officeart/2005/8/layout/hProcess9"/>
    <dgm:cxn modelId="{630522C6-A393-49D9-A1DD-AD9FBE6FA75A}" type="presParOf" srcId="{92DE3682-3188-4666-A8CF-BB9B988E6AFF}" destId="{A40E2A44-478C-463C-82A2-67B932D630D8}" srcOrd="8" destOrd="0" presId="urn:microsoft.com/office/officeart/2005/8/layout/hProcess9"/>
    <dgm:cxn modelId="{9353B83B-9431-41D9-BCB4-6EBB9929AFB0}" type="presParOf" srcId="{92DE3682-3188-4666-A8CF-BB9B988E6AFF}" destId="{E51598E8-E036-432D-982D-7B8CB87A3F82}" srcOrd="9" destOrd="0" presId="urn:microsoft.com/office/officeart/2005/8/layout/hProcess9"/>
    <dgm:cxn modelId="{2F7F71ED-341E-48D3-BFD6-2C5A73DC7C0A}" type="presParOf" srcId="{92DE3682-3188-4666-A8CF-BB9B988E6AFF}" destId="{4654E376-A9F6-4B14-9F43-E2D471D45D4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03428-E91C-40E3-B69B-3D040AA7A0F1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B3E56D1-F03D-43E7-A556-224C79081E22}">
      <dgm:prSet custT="1"/>
      <dgm:spPr/>
      <dgm:t>
        <a:bodyPr/>
        <a:lstStyle/>
        <a:p>
          <a:r>
            <a:rPr lang="ne-NP" sz="2000" dirty="0" smtClean="0">
              <a:cs typeface="Kalimati" panose="00000400000000000000" pitchFamily="2"/>
            </a:rPr>
            <a:t>रणनीति </a:t>
          </a:r>
          <a:r>
            <a:rPr lang="ne-NP" sz="2000" dirty="0">
              <a:cs typeface="Kalimati" panose="00000400000000000000" pitchFamily="2"/>
            </a:rPr>
            <a:t>१</a:t>
          </a:r>
          <a:endParaRPr lang="en-IN" sz="2000" dirty="0">
            <a:cs typeface="Kalimati" panose="00000400000000000000" pitchFamily="2"/>
          </a:endParaRPr>
        </a:p>
      </dgm:t>
    </dgm:pt>
    <dgm:pt modelId="{8734F1CF-29B4-4C62-A1B9-92B37EE8420B}" type="parTrans" cxnId="{0F70EBF2-4179-4F00-AB8B-F4FC0B37D4C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1E7F7096-62B0-4039-B570-76D5005F4564}" type="sibTrans" cxnId="{0F70EBF2-4179-4F00-AB8B-F4FC0B37D4C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BE72EE22-F72D-4DF9-BDA2-CAAC3436D29D}">
      <dgm:prSet custT="1"/>
      <dgm:spPr/>
      <dgm:t>
        <a:bodyPr anchor="ctr"/>
        <a:lstStyle/>
        <a:p>
          <a:r>
            <a:rPr lang="ne-NP" sz="2000" dirty="0">
              <a:cs typeface="Kalimati" panose="00000400000000000000" pitchFamily="2"/>
            </a:rPr>
            <a:t>औलो निवारणका लागि आवश्यक रणनीतिक सुचना सुदृढिकरण </a:t>
          </a:r>
          <a:endParaRPr lang="en-IN" sz="2000" dirty="0">
            <a:cs typeface="Kalimati" panose="00000400000000000000" pitchFamily="2"/>
          </a:endParaRPr>
        </a:p>
      </dgm:t>
    </dgm:pt>
    <dgm:pt modelId="{80E30388-F0A4-4268-A5C7-2934B893C15C}" type="parTrans" cxnId="{490FE0A4-F3D2-4DCF-A12E-DDE4806457EA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81F83009-8FA6-4969-9FB0-36DA67833968}" type="sibTrans" cxnId="{490FE0A4-F3D2-4DCF-A12E-DDE4806457EA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2F98B674-8804-44CA-AEF0-C48A8E1381A7}">
      <dgm:prSet custT="1"/>
      <dgm:spPr/>
      <dgm:t>
        <a:bodyPr/>
        <a:lstStyle/>
        <a:p>
          <a:r>
            <a:rPr lang="ne-NP" sz="2000" dirty="0" smtClean="0">
              <a:cs typeface="Kalimati" panose="00000400000000000000" pitchFamily="2"/>
            </a:rPr>
            <a:t>रणनीति </a:t>
          </a:r>
          <a:r>
            <a:rPr lang="ne-NP" sz="2000" dirty="0">
              <a:cs typeface="Kalimati" panose="00000400000000000000" pitchFamily="2"/>
            </a:rPr>
            <a:t>२</a:t>
          </a:r>
          <a:endParaRPr lang="en-IN" sz="2000" dirty="0">
            <a:cs typeface="Kalimati" panose="00000400000000000000" pitchFamily="2"/>
          </a:endParaRPr>
        </a:p>
      </dgm:t>
    </dgm:pt>
    <dgm:pt modelId="{9E1BB5F0-3FF3-42F6-B1BD-C1A4451EA412}" type="parTrans" cxnId="{4FA6D482-36EF-4C6A-8FFE-D33BA8D8DBF7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2B027FE6-6882-4A2C-9CC9-F81B66F39052}" type="sibTrans" cxnId="{4FA6D482-36EF-4C6A-8FFE-D33BA8D8DBF7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B33B5E9C-F684-4234-95E2-C7ACC02B33F3}">
      <dgm:prSet custT="1"/>
      <dgm:spPr/>
      <dgm:t>
        <a:bodyPr anchor="ctr"/>
        <a:lstStyle/>
        <a:p>
          <a:endParaRPr lang="en-US" sz="2000" dirty="0">
            <a:cs typeface="Kalimati" panose="00000400000000000000" pitchFamily="2"/>
          </a:endParaRPr>
        </a:p>
        <a:p>
          <a:r>
            <a:rPr lang="hi-IN" sz="2000" dirty="0">
              <a:cs typeface="Kalimati" panose="00000400000000000000" pitchFamily="2"/>
            </a:rPr>
            <a:t>भेक्टर नियन्त्रण तथा भेक्टर </a:t>
          </a:r>
          <a:r>
            <a:rPr lang="ne-NP" sz="2000" dirty="0">
              <a:cs typeface="Kalimati" panose="00000400000000000000" pitchFamily="2"/>
            </a:rPr>
            <a:t>खोजपड्ताललाई चुस्त पारी औलो सर्ने दरलाई घटाउने</a:t>
          </a:r>
          <a:endParaRPr lang="en-US" sz="2000" dirty="0">
            <a:cs typeface="Kalimati" panose="00000400000000000000" pitchFamily="2"/>
          </a:endParaRPr>
        </a:p>
        <a:p>
          <a:endParaRPr lang="en-IN" sz="2000" dirty="0">
            <a:cs typeface="Kalimati" panose="00000400000000000000" pitchFamily="2"/>
          </a:endParaRPr>
        </a:p>
      </dgm:t>
    </dgm:pt>
    <dgm:pt modelId="{ADCA66B4-2954-4FCC-88EE-53FC9563BC6D}" type="parTrans" cxnId="{FB798F4E-52E4-40E6-819A-E4B327F5E7C6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31594446-5E5D-450A-A0F9-E0C7518C10C3}" type="sibTrans" cxnId="{FB798F4E-52E4-40E6-819A-E4B327F5E7C6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1766DC82-9B54-40F9-87E9-5AFE9CCE97A1}">
      <dgm:prSet custT="1"/>
      <dgm:spPr/>
      <dgm:t>
        <a:bodyPr/>
        <a:lstStyle/>
        <a:p>
          <a:r>
            <a:rPr lang="ne-NP" sz="2000" dirty="0" smtClean="0">
              <a:cs typeface="Kalimati" panose="00000400000000000000" pitchFamily="2"/>
            </a:rPr>
            <a:t>रणनीति </a:t>
          </a:r>
          <a:r>
            <a:rPr lang="ne-NP" sz="2000" dirty="0">
              <a:cs typeface="Kalimati" panose="00000400000000000000" pitchFamily="2"/>
            </a:rPr>
            <a:t>३</a:t>
          </a:r>
          <a:endParaRPr lang="en-IN" sz="2000" dirty="0">
            <a:cs typeface="Kalimati" panose="00000400000000000000" pitchFamily="2"/>
          </a:endParaRPr>
        </a:p>
      </dgm:t>
    </dgm:pt>
    <dgm:pt modelId="{D35EF71B-1027-4E3C-B359-E60D70DF62D4}" type="parTrans" cxnId="{12630C0C-5149-4849-9901-6FB6EFEA44CB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17390F83-998F-4F2F-BB06-6FCBD6BB9A3D}" type="sibTrans" cxnId="{12630C0C-5149-4849-9901-6FB6EFEA44CB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4F5500AD-4A1F-4C84-9B6B-02F419B9E15D}">
      <dgm:prSet custT="1"/>
      <dgm:spPr/>
      <dgm:t>
        <a:bodyPr anchor="ctr"/>
        <a:lstStyle/>
        <a:p>
          <a:r>
            <a:rPr lang="ne-NP" sz="2000" dirty="0">
              <a:cs typeface="Kalimati" panose="00000400000000000000" pitchFamily="2"/>
            </a:rPr>
            <a:t>औलोको गुणस्तरीय निदान तथा प्रभावकारी उपचारमा पहुँच</a:t>
          </a:r>
          <a:endParaRPr lang="en-IN" sz="2000" dirty="0">
            <a:cs typeface="Kalimati" panose="00000400000000000000" pitchFamily="2"/>
          </a:endParaRPr>
        </a:p>
      </dgm:t>
    </dgm:pt>
    <dgm:pt modelId="{DA243D8F-4D4C-40FB-A30E-B1B323C107F2}" type="parTrans" cxnId="{850187EF-5511-4EBA-8455-37C6CE313A4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3F0824F9-BBDF-405B-B5D6-1A309DE00E41}" type="sibTrans" cxnId="{850187EF-5511-4EBA-8455-37C6CE313A4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D7095452-1823-4670-AE39-EAB0F180D344}">
      <dgm:prSet custT="1"/>
      <dgm:spPr/>
      <dgm:t>
        <a:bodyPr/>
        <a:lstStyle/>
        <a:p>
          <a:r>
            <a:rPr lang="ne-NP" sz="2000" dirty="0" smtClean="0">
              <a:cs typeface="Kalimati" panose="00000400000000000000" pitchFamily="2"/>
            </a:rPr>
            <a:t>रणनीति </a:t>
          </a:r>
          <a:r>
            <a:rPr lang="ne-NP" sz="2000" dirty="0">
              <a:cs typeface="Kalimati" panose="00000400000000000000" pitchFamily="2"/>
            </a:rPr>
            <a:t>४</a:t>
          </a:r>
          <a:endParaRPr lang="en-IN" sz="2000" dirty="0">
            <a:cs typeface="Kalimati" panose="00000400000000000000" pitchFamily="2"/>
          </a:endParaRPr>
        </a:p>
      </dgm:t>
    </dgm:pt>
    <dgm:pt modelId="{7603D1C4-4EF1-486E-A3A0-4B40951537E6}" type="parTrans" cxnId="{888086A1-7DE7-4F10-A144-8DB57A617B8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A99CDCE7-B535-4EDB-BF56-243BA3BBD3FA}" type="sibTrans" cxnId="{888086A1-7DE7-4F10-A144-8DB57A617B84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3F1DD40B-E7DA-48C8-8981-E7120263D5BB}">
      <dgm:prSet custT="1"/>
      <dgm:spPr/>
      <dgm:t>
        <a:bodyPr/>
        <a:lstStyle/>
        <a:p>
          <a:r>
            <a:rPr lang="ne-NP" sz="2000" dirty="0">
              <a:cs typeface="Kalimati" panose="00000400000000000000" pitchFamily="2"/>
            </a:rPr>
            <a:t>औलो निवारणका लागि राजनैतिक नेतृत्व र समुदायको सहभागीता सुनिश्चित गर्ने । </a:t>
          </a:r>
          <a:endParaRPr lang="en-IN" sz="2000" dirty="0">
            <a:cs typeface="Kalimati" panose="00000400000000000000" pitchFamily="2"/>
          </a:endParaRPr>
        </a:p>
      </dgm:t>
    </dgm:pt>
    <dgm:pt modelId="{9B5A746D-88D4-46CD-B769-3A610E22675C}" type="parTrans" cxnId="{52B000CA-C75F-417C-A1B2-C6A9AA9A7D73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9B8FBB44-7BC1-46B6-9E49-9A0C6AC816F8}" type="sibTrans" cxnId="{52B000CA-C75F-417C-A1B2-C6A9AA9A7D73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665987BB-C978-449C-8783-0130438D23DB}">
      <dgm:prSet custT="1"/>
      <dgm:spPr/>
      <dgm:t>
        <a:bodyPr/>
        <a:lstStyle/>
        <a:p>
          <a:r>
            <a:rPr lang="ne-NP" sz="2000" dirty="0" smtClean="0">
              <a:cs typeface="Kalimati" panose="00000400000000000000" pitchFamily="2"/>
            </a:rPr>
            <a:t>रणनीति </a:t>
          </a:r>
          <a:r>
            <a:rPr lang="ne-NP" sz="2000" dirty="0">
              <a:cs typeface="Kalimati" panose="00000400000000000000" pitchFamily="2"/>
            </a:rPr>
            <a:t>५</a:t>
          </a:r>
          <a:endParaRPr lang="en-IN" sz="2000" dirty="0">
            <a:cs typeface="Kalimati" panose="00000400000000000000" pitchFamily="2"/>
          </a:endParaRPr>
        </a:p>
      </dgm:t>
    </dgm:pt>
    <dgm:pt modelId="{EECF59D8-DC2E-491D-BA42-F9B6655FC543}" type="parTrans" cxnId="{4336B24C-1495-42F2-87CE-067C7DF98661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647F25C4-4775-4778-8C6C-89B16F5F6D00}" type="sibTrans" cxnId="{4336B24C-1495-42F2-87CE-067C7DF98661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FDFCDDC1-6EAE-420C-AA19-232B478D5F47}">
      <dgm:prSet custT="1"/>
      <dgm:spPr/>
      <dgm:t>
        <a:bodyPr/>
        <a:lstStyle/>
        <a:p>
          <a:r>
            <a:rPr lang="ne-NP" sz="2000" dirty="0">
              <a:cs typeface="Kalimati" panose="00000400000000000000" pitchFamily="2"/>
            </a:rPr>
            <a:t>औलो निवारणका लागि प्राबिधिक तथा व्यवस्थापकीय क्षमता सुदृढिकरण गर्ने ।</a:t>
          </a:r>
          <a:endParaRPr lang="en-IN" sz="2000" dirty="0">
            <a:cs typeface="Kalimati" panose="00000400000000000000" pitchFamily="2"/>
          </a:endParaRPr>
        </a:p>
      </dgm:t>
    </dgm:pt>
    <dgm:pt modelId="{D78CEAE3-2DF4-4C54-B631-2BDF1CF570B3}" type="parTrans" cxnId="{8F16BABE-9070-4CCE-ADCD-2C720E74E54F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1D1834FC-702C-49E1-8D4E-609D38DCFE8E}" type="sibTrans" cxnId="{8F16BABE-9070-4CCE-ADCD-2C720E74E54F}">
      <dgm:prSet/>
      <dgm:spPr/>
      <dgm:t>
        <a:bodyPr/>
        <a:lstStyle/>
        <a:p>
          <a:endParaRPr lang="en-IN" sz="2000">
            <a:cs typeface="Kalimati" panose="00000400000000000000" pitchFamily="2"/>
          </a:endParaRPr>
        </a:p>
      </dgm:t>
    </dgm:pt>
    <dgm:pt modelId="{1489033B-2C6F-4DCB-A500-7BDC3F440369}" type="pres">
      <dgm:prSet presAssocID="{AAF03428-E91C-40E3-B69B-3D040AA7A0F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F47CF84-F4BC-4AD5-8D78-B5615A939DE9}" type="pres">
      <dgm:prSet presAssocID="{BB3E56D1-F03D-43E7-A556-224C79081E22}" presName="composite" presStyleCnt="0"/>
      <dgm:spPr/>
    </dgm:pt>
    <dgm:pt modelId="{C54BFB1A-1D46-47C6-A2CF-8936BE9B9B49}" type="pres">
      <dgm:prSet presAssocID="{BB3E56D1-F03D-43E7-A556-224C79081E22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94D24-7959-459D-8852-E2B02D487B94}" type="pres">
      <dgm:prSet presAssocID="{BB3E56D1-F03D-43E7-A556-224C79081E22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F6CA0-32A7-4F2D-BA76-611E75AED15F}" type="pres">
      <dgm:prSet presAssocID="{BB3E56D1-F03D-43E7-A556-224C79081E22}" presName="Accent" presStyleLbl="parChTrans1D1" presStyleIdx="0" presStyleCnt="5"/>
      <dgm:spPr/>
    </dgm:pt>
    <dgm:pt modelId="{85B05EA4-8B29-4882-86E8-6B5BC382FA72}" type="pres">
      <dgm:prSet presAssocID="{1E7F7096-62B0-4039-B570-76D5005F4564}" presName="sibTrans" presStyleCnt="0"/>
      <dgm:spPr/>
    </dgm:pt>
    <dgm:pt modelId="{41C9CC30-8047-4D7E-ADEA-ACB752013045}" type="pres">
      <dgm:prSet presAssocID="{2F98B674-8804-44CA-AEF0-C48A8E1381A7}" presName="composite" presStyleCnt="0"/>
      <dgm:spPr/>
    </dgm:pt>
    <dgm:pt modelId="{F1DA4A8A-FAA1-4398-BA59-70B42C4ED9C8}" type="pres">
      <dgm:prSet presAssocID="{2F98B674-8804-44CA-AEF0-C48A8E1381A7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D48943-217C-4ABD-8DF0-7134E818C3E6}" type="pres">
      <dgm:prSet presAssocID="{2F98B674-8804-44CA-AEF0-C48A8E1381A7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C971B-0B19-401B-BA53-C4C833DB53E9}" type="pres">
      <dgm:prSet presAssocID="{2F98B674-8804-44CA-AEF0-C48A8E1381A7}" presName="Accent" presStyleLbl="parChTrans1D1" presStyleIdx="1" presStyleCnt="5"/>
      <dgm:spPr/>
    </dgm:pt>
    <dgm:pt modelId="{A1255B4D-882F-4F36-954B-479881F8CF03}" type="pres">
      <dgm:prSet presAssocID="{2B027FE6-6882-4A2C-9CC9-F81B66F39052}" presName="sibTrans" presStyleCnt="0"/>
      <dgm:spPr/>
    </dgm:pt>
    <dgm:pt modelId="{F299526E-EDD8-44D4-9BAD-5FB8E343FB15}" type="pres">
      <dgm:prSet presAssocID="{1766DC82-9B54-40F9-87E9-5AFE9CCE97A1}" presName="composite" presStyleCnt="0"/>
      <dgm:spPr/>
    </dgm:pt>
    <dgm:pt modelId="{626E1347-37D5-462F-A49E-4EC263D565F1}" type="pres">
      <dgm:prSet presAssocID="{1766DC82-9B54-40F9-87E9-5AFE9CCE97A1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12CC1-94CC-4C4B-BB83-42DCF1A9699E}" type="pres">
      <dgm:prSet presAssocID="{1766DC82-9B54-40F9-87E9-5AFE9CCE97A1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FDA75-398B-4097-BBE1-486369572A18}" type="pres">
      <dgm:prSet presAssocID="{1766DC82-9B54-40F9-87E9-5AFE9CCE97A1}" presName="Accent" presStyleLbl="parChTrans1D1" presStyleIdx="2" presStyleCnt="5"/>
      <dgm:spPr/>
    </dgm:pt>
    <dgm:pt modelId="{4AF343D4-A6AE-4E2B-8146-FC0B22E94DE8}" type="pres">
      <dgm:prSet presAssocID="{17390F83-998F-4F2F-BB06-6FCBD6BB9A3D}" presName="sibTrans" presStyleCnt="0"/>
      <dgm:spPr/>
    </dgm:pt>
    <dgm:pt modelId="{29A08BB0-A60D-4F76-BA80-3968477FE8B5}" type="pres">
      <dgm:prSet presAssocID="{D7095452-1823-4670-AE39-EAB0F180D344}" presName="composite" presStyleCnt="0"/>
      <dgm:spPr/>
    </dgm:pt>
    <dgm:pt modelId="{5F90DAA2-45DB-4C57-ACB6-5DC27C59327C}" type="pres">
      <dgm:prSet presAssocID="{D7095452-1823-4670-AE39-EAB0F180D344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F3A91-2B37-4D4D-850F-4FFEBC8E9B07}" type="pres">
      <dgm:prSet presAssocID="{D7095452-1823-4670-AE39-EAB0F180D344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D1646-7AD4-4848-89F3-4ED832667025}" type="pres">
      <dgm:prSet presAssocID="{D7095452-1823-4670-AE39-EAB0F180D344}" presName="Accent" presStyleLbl="parChTrans1D1" presStyleIdx="3" presStyleCnt="5"/>
      <dgm:spPr/>
    </dgm:pt>
    <dgm:pt modelId="{FD2B4388-6330-4400-88F2-0FAB11F52E50}" type="pres">
      <dgm:prSet presAssocID="{A99CDCE7-B535-4EDB-BF56-243BA3BBD3FA}" presName="sibTrans" presStyleCnt="0"/>
      <dgm:spPr/>
    </dgm:pt>
    <dgm:pt modelId="{B15A730C-8794-43FF-9DFB-080DAE0B4E20}" type="pres">
      <dgm:prSet presAssocID="{665987BB-C978-449C-8783-0130438D23DB}" presName="composite" presStyleCnt="0"/>
      <dgm:spPr/>
    </dgm:pt>
    <dgm:pt modelId="{3B57B7D8-7BAE-4EB5-B696-47D14732BE1C}" type="pres">
      <dgm:prSet presAssocID="{665987BB-C978-449C-8783-0130438D23DB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56854-8B8D-4299-BF5B-F696AE120905}" type="pres">
      <dgm:prSet presAssocID="{665987BB-C978-449C-8783-0130438D23DB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D47E3-768D-4DCF-BA75-D84212D6A9AB}" type="pres">
      <dgm:prSet presAssocID="{665987BB-C978-449C-8783-0130438D23DB}" presName="Accent" presStyleLbl="parChTrans1D1" presStyleIdx="4" presStyleCnt="5"/>
      <dgm:spPr/>
    </dgm:pt>
  </dgm:ptLst>
  <dgm:cxnLst>
    <dgm:cxn modelId="{888086A1-7DE7-4F10-A144-8DB57A617B84}" srcId="{AAF03428-E91C-40E3-B69B-3D040AA7A0F1}" destId="{D7095452-1823-4670-AE39-EAB0F180D344}" srcOrd="3" destOrd="0" parTransId="{7603D1C4-4EF1-486E-A3A0-4B40951537E6}" sibTransId="{A99CDCE7-B535-4EDB-BF56-243BA3BBD3FA}"/>
    <dgm:cxn modelId="{C256FCE8-7168-4ABF-A8B1-A4F7C2B2A2E0}" type="presOf" srcId="{665987BB-C978-449C-8783-0130438D23DB}" destId="{55156854-8B8D-4299-BF5B-F696AE120905}" srcOrd="0" destOrd="0" presId="urn:microsoft.com/office/officeart/2011/layout/TabList"/>
    <dgm:cxn modelId="{4FA6D482-36EF-4C6A-8FFE-D33BA8D8DBF7}" srcId="{AAF03428-E91C-40E3-B69B-3D040AA7A0F1}" destId="{2F98B674-8804-44CA-AEF0-C48A8E1381A7}" srcOrd="1" destOrd="0" parTransId="{9E1BB5F0-3FF3-42F6-B1BD-C1A4451EA412}" sibTransId="{2B027FE6-6882-4A2C-9CC9-F81B66F39052}"/>
    <dgm:cxn modelId="{12630C0C-5149-4849-9901-6FB6EFEA44CB}" srcId="{AAF03428-E91C-40E3-B69B-3D040AA7A0F1}" destId="{1766DC82-9B54-40F9-87E9-5AFE9CCE97A1}" srcOrd="2" destOrd="0" parTransId="{D35EF71B-1027-4E3C-B359-E60D70DF62D4}" sibTransId="{17390F83-998F-4F2F-BB06-6FCBD6BB9A3D}"/>
    <dgm:cxn modelId="{C6F26474-0457-4444-A43F-946DBC84E53A}" type="presOf" srcId="{BB3E56D1-F03D-43E7-A556-224C79081E22}" destId="{FEA94D24-7959-459D-8852-E2B02D487B94}" srcOrd="0" destOrd="0" presId="urn:microsoft.com/office/officeart/2011/layout/TabList"/>
    <dgm:cxn modelId="{52B000CA-C75F-417C-A1B2-C6A9AA9A7D73}" srcId="{D7095452-1823-4670-AE39-EAB0F180D344}" destId="{3F1DD40B-E7DA-48C8-8981-E7120263D5BB}" srcOrd="0" destOrd="0" parTransId="{9B5A746D-88D4-46CD-B769-3A610E22675C}" sibTransId="{9B8FBB44-7BC1-46B6-9E49-9A0C6AC816F8}"/>
    <dgm:cxn modelId="{3485314E-AE03-4984-BA14-21866A0865BA}" type="presOf" srcId="{1766DC82-9B54-40F9-87E9-5AFE9CCE97A1}" destId="{1F012CC1-94CC-4C4B-BB83-42DCF1A9699E}" srcOrd="0" destOrd="0" presId="urn:microsoft.com/office/officeart/2011/layout/TabList"/>
    <dgm:cxn modelId="{8F16BABE-9070-4CCE-ADCD-2C720E74E54F}" srcId="{665987BB-C978-449C-8783-0130438D23DB}" destId="{FDFCDDC1-6EAE-420C-AA19-232B478D5F47}" srcOrd="0" destOrd="0" parTransId="{D78CEAE3-2DF4-4C54-B631-2BDF1CF570B3}" sibTransId="{1D1834FC-702C-49E1-8D4E-609D38DCFE8E}"/>
    <dgm:cxn modelId="{D7836B0C-B9E8-466B-94D9-ACF769821316}" type="presOf" srcId="{AAF03428-E91C-40E3-B69B-3D040AA7A0F1}" destId="{1489033B-2C6F-4DCB-A500-7BDC3F440369}" srcOrd="0" destOrd="0" presId="urn:microsoft.com/office/officeart/2011/layout/TabList"/>
    <dgm:cxn modelId="{71590A1C-AE79-4943-A485-546B64DAC612}" type="presOf" srcId="{FDFCDDC1-6EAE-420C-AA19-232B478D5F47}" destId="{3B57B7D8-7BAE-4EB5-B696-47D14732BE1C}" srcOrd="0" destOrd="0" presId="urn:microsoft.com/office/officeart/2011/layout/TabList"/>
    <dgm:cxn modelId="{850187EF-5511-4EBA-8455-37C6CE313A44}" srcId="{1766DC82-9B54-40F9-87E9-5AFE9CCE97A1}" destId="{4F5500AD-4A1F-4C84-9B6B-02F419B9E15D}" srcOrd="0" destOrd="0" parTransId="{DA243D8F-4D4C-40FB-A30E-B1B323C107F2}" sibTransId="{3F0824F9-BBDF-405B-B5D6-1A309DE00E41}"/>
    <dgm:cxn modelId="{490FE0A4-F3D2-4DCF-A12E-DDE4806457EA}" srcId="{BB3E56D1-F03D-43E7-A556-224C79081E22}" destId="{BE72EE22-F72D-4DF9-BDA2-CAAC3436D29D}" srcOrd="0" destOrd="0" parTransId="{80E30388-F0A4-4268-A5C7-2934B893C15C}" sibTransId="{81F83009-8FA6-4969-9FB0-36DA67833968}"/>
    <dgm:cxn modelId="{DECC193A-A1DD-46A3-8FFD-27136F77DB0A}" type="presOf" srcId="{D7095452-1823-4670-AE39-EAB0F180D344}" destId="{F21F3A91-2B37-4D4D-850F-4FFEBC8E9B07}" srcOrd="0" destOrd="0" presId="urn:microsoft.com/office/officeart/2011/layout/TabList"/>
    <dgm:cxn modelId="{4336B24C-1495-42F2-87CE-067C7DF98661}" srcId="{AAF03428-E91C-40E3-B69B-3D040AA7A0F1}" destId="{665987BB-C978-449C-8783-0130438D23DB}" srcOrd="4" destOrd="0" parTransId="{EECF59D8-DC2E-491D-BA42-F9B6655FC543}" sibTransId="{647F25C4-4775-4778-8C6C-89B16F5F6D00}"/>
    <dgm:cxn modelId="{85EBC9F4-FBF5-4A8C-8C7A-C5E6B67F1FBA}" type="presOf" srcId="{4F5500AD-4A1F-4C84-9B6B-02F419B9E15D}" destId="{626E1347-37D5-462F-A49E-4EC263D565F1}" srcOrd="0" destOrd="0" presId="urn:microsoft.com/office/officeart/2011/layout/TabList"/>
    <dgm:cxn modelId="{0F70EBF2-4179-4F00-AB8B-F4FC0B37D4C4}" srcId="{AAF03428-E91C-40E3-B69B-3D040AA7A0F1}" destId="{BB3E56D1-F03D-43E7-A556-224C79081E22}" srcOrd="0" destOrd="0" parTransId="{8734F1CF-29B4-4C62-A1B9-92B37EE8420B}" sibTransId="{1E7F7096-62B0-4039-B570-76D5005F4564}"/>
    <dgm:cxn modelId="{F53C4396-E32A-4392-A0B3-E5FD74E5E5B4}" type="presOf" srcId="{3F1DD40B-E7DA-48C8-8981-E7120263D5BB}" destId="{5F90DAA2-45DB-4C57-ACB6-5DC27C59327C}" srcOrd="0" destOrd="0" presId="urn:microsoft.com/office/officeart/2011/layout/TabList"/>
    <dgm:cxn modelId="{0ED2967E-137A-4E8E-9797-CA5783EFF219}" type="presOf" srcId="{BE72EE22-F72D-4DF9-BDA2-CAAC3436D29D}" destId="{C54BFB1A-1D46-47C6-A2CF-8936BE9B9B49}" srcOrd="0" destOrd="0" presId="urn:microsoft.com/office/officeart/2011/layout/TabList"/>
    <dgm:cxn modelId="{FB798F4E-52E4-40E6-819A-E4B327F5E7C6}" srcId="{2F98B674-8804-44CA-AEF0-C48A8E1381A7}" destId="{B33B5E9C-F684-4234-95E2-C7ACC02B33F3}" srcOrd="0" destOrd="0" parTransId="{ADCA66B4-2954-4FCC-88EE-53FC9563BC6D}" sibTransId="{31594446-5E5D-450A-A0F9-E0C7518C10C3}"/>
    <dgm:cxn modelId="{626F92E3-E440-473B-8449-F50D58BFF276}" type="presOf" srcId="{B33B5E9C-F684-4234-95E2-C7ACC02B33F3}" destId="{F1DA4A8A-FAA1-4398-BA59-70B42C4ED9C8}" srcOrd="0" destOrd="0" presId="urn:microsoft.com/office/officeart/2011/layout/TabList"/>
    <dgm:cxn modelId="{041B6687-2166-4D10-A807-6F17C56AE7A7}" type="presOf" srcId="{2F98B674-8804-44CA-AEF0-C48A8E1381A7}" destId="{53D48943-217C-4ABD-8DF0-7134E818C3E6}" srcOrd="0" destOrd="0" presId="urn:microsoft.com/office/officeart/2011/layout/TabList"/>
    <dgm:cxn modelId="{B3654A98-B9B8-46A1-BEE1-E659561D364C}" type="presParOf" srcId="{1489033B-2C6F-4DCB-A500-7BDC3F440369}" destId="{9F47CF84-F4BC-4AD5-8D78-B5615A939DE9}" srcOrd="0" destOrd="0" presId="urn:microsoft.com/office/officeart/2011/layout/TabList"/>
    <dgm:cxn modelId="{92DA6931-290E-47BB-AD51-89037B3126C1}" type="presParOf" srcId="{9F47CF84-F4BC-4AD5-8D78-B5615A939DE9}" destId="{C54BFB1A-1D46-47C6-A2CF-8936BE9B9B49}" srcOrd="0" destOrd="0" presId="urn:microsoft.com/office/officeart/2011/layout/TabList"/>
    <dgm:cxn modelId="{361A28C6-619A-48F6-9EF8-82B2A40257AC}" type="presParOf" srcId="{9F47CF84-F4BC-4AD5-8D78-B5615A939DE9}" destId="{FEA94D24-7959-459D-8852-E2B02D487B94}" srcOrd="1" destOrd="0" presId="urn:microsoft.com/office/officeart/2011/layout/TabList"/>
    <dgm:cxn modelId="{F761D214-AF6E-453F-870C-143239F18557}" type="presParOf" srcId="{9F47CF84-F4BC-4AD5-8D78-B5615A939DE9}" destId="{D30F6CA0-32A7-4F2D-BA76-611E75AED15F}" srcOrd="2" destOrd="0" presId="urn:microsoft.com/office/officeart/2011/layout/TabList"/>
    <dgm:cxn modelId="{109F21AE-C925-4F26-9F5D-A3AF4E85421A}" type="presParOf" srcId="{1489033B-2C6F-4DCB-A500-7BDC3F440369}" destId="{85B05EA4-8B29-4882-86E8-6B5BC382FA72}" srcOrd="1" destOrd="0" presId="urn:microsoft.com/office/officeart/2011/layout/TabList"/>
    <dgm:cxn modelId="{C90145AA-C63D-48F7-A69F-627E5B1652A3}" type="presParOf" srcId="{1489033B-2C6F-4DCB-A500-7BDC3F440369}" destId="{41C9CC30-8047-4D7E-ADEA-ACB752013045}" srcOrd="2" destOrd="0" presId="urn:microsoft.com/office/officeart/2011/layout/TabList"/>
    <dgm:cxn modelId="{71757C69-BBB5-4EA0-A217-F1A48AA6F243}" type="presParOf" srcId="{41C9CC30-8047-4D7E-ADEA-ACB752013045}" destId="{F1DA4A8A-FAA1-4398-BA59-70B42C4ED9C8}" srcOrd="0" destOrd="0" presId="urn:microsoft.com/office/officeart/2011/layout/TabList"/>
    <dgm:cxn modelId="{D468CEB0-2339-4D7F-B10B-842868635CD9}" type="presParOf" srcId="{41C9CC30-8047-4D7E-ADEA-ACB752013045}" destId="{53D48943-217C-4ABD-8DF0-7134E818C3E6}" srcOrd="1" destOrd="0" presId="urn:microsoft.com/office/officeart/2011/layout/TabList"/>
    <dgm:cxn modelId="{11515800-37FA-4096-9777-ECCAA56CE775}" type="presParOf" srcId="{41C9CC30-8047-4D7E-ADEA-ACB752013045}" destId="{F51C971B-0B19-401B-BA53-C4C833DB53E9}" srcOrd="2" destOrd="0" presId="urn:microsoft.com/office/officeart/2011/layout/TabList"/>
    <dgm:cxn modelId="{459D75F5-5D6F-4244-88F8-93DC501B2FE8}" type="presParOf" srcId="{1489033B-2C6F-4DCB-A500-7BDC3F440369}" destId="{A1255B4D-882F-4F36-954B-479881F8CF03}" srcOrd="3" destOrd="0" presId="urn:microsoft.com/office/officeart/2011/layout/TabList"/>
    <dgm:cxn modelId="{F8621D54-ACFD-4BB4-8C3A-12F0958C2460}" type="presParOf" srcId="{1489033B-2C6F-4DCB-A500-7BDC3F440369}" destId="{F299526E-EDD8-44D4-9BAD-5FB8E343FB15}" srcOrd="4" destOrd="0" presId="urn:microsoft.com/office/officeart/2011/layout/TabList"/>
    <dgm:cxn modelId="{9F79ABF9-9913-46BD-88C0-1B8A94C6A2FC}" type="presParOf" srcId="{F299526E-EDD8-44D4-9BAD-5FB8E343FB15}" destId="{626E1347-37D5-462F-A49E-4EC263D565F1}" srcOrd="0" destOrd="0" presId="urn:microsoft.com/office/officeart/2011/layout/TabList"/>
    <dgm:cxn modelId="{4A6079C2-0C4F-4D1A-8C7A-4EE512504574}" type="presParOf" srcId="{F299526E-EDD8-44D4-9BAD-5FB8E343FB15}" destId="{1F012CC1-94CC-4C4B-BB83-42DCF1A9699E}" srcOrd="1" destOrd="0" presId="urn:microsoft.com/office/officeart/2011/layout/TabList"/>
    <dgm:cxn modelId="{866BDF72-61C3-49D6-B04D-1114070FF62A}" type="presParOf" srcId="{F299526E-EDD8-44D4-9BAD-5FB8E343FB15}" destId="{710FDA75-398B-4097-BBE1-486369572A18}" srcOrd="2" destOrd="0" presId="urn:microsoft.com/office/officeart/2011/layout/TabList"/>
    <dgm:cxn modelId="{FF414B7D-3218-4049-A1B4-FF963CEC269A}" type="presParOf" srcId="{1489033B-2C6F-4DCB-A500-7BDC3F440369}" destId="{4AF343D4-A6AE-4E2B-8146-FC0B22E94DE8}" srcOrd="5" destOrd="0" presId="urn:microsoft.com/office/officeart/2011/layout/TabList"/>
    <dgm:cxn modelId="{99D88F76-1C01-4417-8A7A-3476300AA09A}" type="presParOf" srcId="{1489033B-2C6F-4DCB-A500-7BDC3F440369}" destId="{29A08BB0-A60D-4F76-BA80-3968477FE8B5}" srcOrd="6" destOrd="0" presId="urn:microsoft.com/office/officeart/2011/layout/TabList"/>
    <dgm:cxn modelId="{2EF49E25-40F3-44B6-8234-56D209D7905A}" type="presParOf" srcId="{29A08BB0-A60D-4F76-BA80-3968477FE8B5}" destId="{5F90DAA2-45DB-4C57-ACB6-5DC27C59327C}" srcOrd="0" destOrd="0" presId="urn:microsoft.com/office/officeart/2011/layout/TabList"/>
    <dgm:cxn modelId="{C29D64CA-3C7A-4062-8251-D10D4EBADDC6}" type="presParOf" srcId="{29A08BB0-A60D-4F76-BA80-3968477FE8B5}" destId="{F21F3A91-2B37-4D4D-850F-4FFEBC8E9B07}" srcOrd="1" destOrd="0" presId="urn:microsoft.com/office/officeart/2011/layout/TabList"/>
    <dgm:cxn modelId="{23775BEE-54D5-4706-8358-CF3BCD706365}" type="presParOf" srcId="{29A08BB0-A60D-4F76-BA80-3968477FE8B5}" destId="{F77D1646-7AD4-4848-89F3-4ED832667025}" srcOrd="2" destOrd="0" presId="urn:microsoft.com/office/officeart/2011/layout/TabList"/>
    <dgm:cxn modelId="{684EAD87-EAB9-4715-904F-774EC546A537}" type="presParOf" srcId="{1489033B-2C6F-4DCB-A500-7BDC3F440369}" destId="{FD2B4388-6330-4400-88F2-0FAB11F52E50}" srcOrd="7" destOrd="0" presId="urn:microsoft.com/office/officeart/2011/layout/TabList"/>
    <dgm:cxn modelId="{C1D33980-58F9-477F-A6E0-1A0FC170AD16}" type="presParOf" srcId="{1489033B-2C6F-4DCB-A500-7BDC3F440369}" destId="{B15A730C-8794-43FF-9DFB-080DAE0B4E20}" srcOrd="8" destOrd="0" presId="urn:microsoft.com/office/officeart/2011/layout/TabList"/>
    <dgm:cxn modelId="{30187477-0D51-4329-900D-9EAE9B26C954}" type="presParOf" srcId="{B15A730C-8794-43FF-9DFB-080DAE0B4E20}" destId="{3B57B7D8-7BAE-4EB5-B696-47D14732BE1C}" srcOrd="0" destOrd="0" presId="urn:microsoft.com/office/officeart/2011/layout/TabList"/>
    <dgm:cxn modelId="{E54FF8B3-CF8B-475A-9658-5EBF96C7E7AB}" type="presParOf" srcId="{B15A730C-8794-43FF-9DFB-080DAE0B4E20}" destId="{55156854-8B8D-4299-BF5B-F696AE120905}" srcOrd="1" destOrd="0" presId="urn:microsoft.com/office/officeart/2011/layout/TabList"/>
    <dgm:cxn modelId="{09D6C443-EE43-4F87-9C0B-42F2E750C5A8}" type="presParOf" srcId="{B15A730C-8794-43FF-9DFB-080DAE0B4E20}" destId="{48AD47E3-768D-4DCF-BA75-D84212D6A9A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051880-AA5A-4DAD-8E96-0575320B24E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A409B8-D11E-4526-9737-1A23FE13AA0E}">
      <dgm:prSet phldrT="[Text]"/>
      <dgm:spPr/>
      <dgm:t>
        <a:bodyPr/>
        <a:lstStyle/>
        <a:p>
          <a:r>
            <a:rPr lang="ne-NP" dirty="0" smtClean="0"/>
            <a:t>जम्मा औलो रोगि संख्या </a:t>
          </a:r>
          <a:r>
            <a:rPr lang="en-US" dirty="0" smtClean="0"/>
            <a:t>: </a:t>
          </a:r>
          <a:r>
            <a:rPr lang="ne-NP" dirty="0" smtClean="0"/>
            <a:t>५२८</a:t>
          </a:r>
          <a:endParaRPr lang="en-US" dirty="0"/>
        </a:p>
      </dgm:t>
    </dgm:pt>
    <dgm:pt modelId="{84D18FBE-15C3-4E1D-8549-EFABD999C384}" type="parTrans" cxnId="{539E5550-6602-43AF-9D15-8CC2EE3DCA5B}">
      <dgm:prSet/>
      <dgm:spPr/>
      <dgm:t>
        <a:bodyPr/>
        <a:lstStyle/>
        <a:p>
          <a:endParaRPr lang="en-US"/>
        </a:p>
      </dgm:t>
    </dgm:pt>
    <dgm:pt modelId="{0C05E17A-6A04-4214-BAA7-D728ACBBDDD5}" type="sibTrans" cxnId="{539E5550-6602-43AF-9D15-8CC2EE3DCA5B}">
      <dgm:prSet/>
      <dgm:spPr/>
      <dgm:t>
        <a:bodyPr/>
        <a:lstStyle/>
        <a:p>
          <a:endParaRPr lang="en-US"/>
        </a:p>
      </dgm:t>
    </dgm:pt>
    <dgm:pt modelId="{14BF0BE7-A8B4-460F-B4AB-286E221A5D20}">
      <dgm:prSet phldrT="[Text]"/>
      <dgm:spPr/>
      <dgm:t>
        <a:bodyPr/>
        <a:lstStyle/>
        <a:p>
          <a:r>
            <a:rPr lang="ne-NP" smtClean="0"/>
            <a:t>स्थानीय औलो </a:t>
          </a:r>
          <a:r>
            <a:rPr lang="en-US" dirty="0" smtClean="0"/>
            <a:t> : </a:t>
          </a:r>
          <a:r>
            <a:rPr lang="ne-NP" dirty="0" smtClean="0"/>
            <a:t>२३</a:t>
          </a:r>
          <a:endParaRPr lang="en-US" dirty="0"/>
        </a:p>
      </dgm:t>
    </dgm:pt>
    <dgm:pt modelId="{512C5F8F-5607-4CC0-883B-B6EFC44DC995}" type="parTrans" cxnId="{BAAE1960-A02E-4819-A0AB-0FBB2277C3DC}">
      <dgm:prSet/>
      <dgm:spPr/>
      <dgm:t>
        <a:bodyPr/>
        <a:lstStyle/>
        <a:p>
          <a:endParaRPr lang="en-US"/>
        </a:p>
      </dgm:t>
    </dgm:pt>
    <dgm:pt modelId="{0BC8423F-C713-46BB-B798-B74A524A00F0}" type="sibTrans" cxnId="{BAAE1960-A02E-4819-A0AB-0FBB2277C3DC}">
      <dgm:prSet/>
      <dgm:spPr/>
      <dgm:t>
        <a:bodyPr/>
        <a:lstStyle/>
        <a:p>
          <a:endParaRPr lang="en-US"/>
        </a:p>
      </dgm:t>
    </dgm:pt>
    <dgm:pt modelId="{051573EF-3FC9-410A-9F0D-8709FC00D97E}">
      <dgm:prSet phldrT="[Text]"/>
      <dgm:spPr/>
      <dgm:t>
        <a:bodyPr/>
        <a:lstStyle/>
        <a:p>
          <a:r>
            <a:rPr lang="ne-NP" dirty="0" smtClean="0"/>
            <a:t>आयातित औलो </a:t>
          </a:r>
          <a:r>
            <a:rPr lang="en-US" dirty="0" smtClean="0"/>
            <a:t> : </a:t>
          </a:r>
          <a:r>
            <a:rPr lang="ne-NP" dirty="0" smtClean="0"/>
            <a:t>५०५</a:t>
          </a:r>
          <a:endParaRPr lang="en-US" dirty="0"/>
        </a:p>
      </dgm:t>
    </dgm:pt>
    <dgm:pt modelId="{CC692D85-86F7-48D3-8A1D-EF06141B46EF}" type="parTrans" cxnId="{B465ABF8-9092-4E30-AB45-A4E42E0DEFC7}">
      <dgm:prSet/>
      <dgm:spPr/>
      <dgm:t>
        <a:bodyPr/>
        <a:lstStyle/>
        <a:p>
          <a:endParaRPr lang="en-US"/>
        </a:p>
      </dgm:t>
    </dgm:pt>
    <dgm:pt modelId="{1ED0252E-B72B-481A-A584-46F51C2C7362}" type="sibTrans" cxnId="{B465ABF8-9092-4E30-AB45-A4E42E0DEFC7}">
      <dgm:prSet/>
      <dgm:spPr/>
      <dgm:t>
        <a:bodyPr/>
        <a:lstStyle/>
        <a:p>
          <a:endParaRPr lang="en-US"/>
        </a:p>
      </dgm:t>
    </dgm:pt>
    <dgm:pt modelId="{EEB31411-8DA4-47A4-AD47-D73494110789}">
      <dgm:prSet/>
      <dgm:spPr/>
      <dgm:t>
        <a:bodyPr/>
        <a:lstStyle/>
        <a:p>
          <a:r>
            <a:rPr lang="ne-NP" dirty="0" smtClean="0"/>
            <a:t>अन्य देशहरुबाट </a:t>
          </a:r>
          <a:r>
            <a:rPr lang="en-US" dirty="0" smtClean="0"/>
            <a:t> : </a:t>
          </a:r>
          <a:r>
            <a:rPr lang="ne-NP" dirty="0" smtClean="0"/>
            <a:t>९४</a:t>
          </a:r>
          <a:endParaRPr lang="en-US" dirty="0"/>
        </a:p>
      </dgm:t>
    </dgm:pt>
    <dgm:pt modelId="{5EDD50E7-8149-41D0-A8E3-052C48CBCF29}" type="parTrans" cxnId="{2681BEAC-30A5-4D97-93A1-DE42F0A5F1B6}">
      <dgm:prSet/>
      <dgm:spPr/>
      <dgm:t>
        <a:bodyPr/>
        <a:lstStyle/>
        <a:p>
          <a:endParaRPr lang="en-US"/>
        </a:p>
      </dgm:t>
    </dgm:pt>
    <dgm:pt modelId="{5AE8DCE8-66D6-4F47-9ABC-DA4CE102E660}" type="sibTrans" cxnId="{2681BEAC-30A5-4D97-93A1-DE42F0A5F1B6}">
      <dgm:prSet/>
      <dgm:spPr/>
      <dgm:t>
        <a:bodyPr/>
        <a:lstStyle/>
        <a:p>
          <a:endParaRPr lang="en-US"/>
        </a:p>
      </dgm:t>
    </dgm:pt>
    <dgm:pt modelId="{75EFAD76-5E15-42FE-9CFE-701826D64460}" type="asst">
      <dgm:prSet/>
      <dgm:spPr/>
      <dgm:t>
        <a:bodyPr/>
        <a:lstStyle/>
        <a:p>
          <a:r>
            <a:rPr lang="ne-NP" dirty="0" smtClean="0"/>
            <a:t>इन्डियाबाट सङ्क्रमित</a:t>
          </a:r>
          <a:r>
            <a:rPr lang="en-US" dirty="0" smtClean="0"/>
            <a:t> : </a:t>
          </a:r>
          <a:r>
            <a:rPr lang="ne-NP" dirty="0" smtClean="0"/>
            <a:t>४११</a:t>
          </a:r>
          <a:endParaRPr lang="en-US" dirty="0"/>
        </a:p>
      </dgm:t>
    </dgm:pt>
    <dgm:pt modelId="{F9049A78-0D3F-4B95-B176-A371CB7070A8}" type="parTrans" cxnId="{06C03C94-FFF7-4AA0-B06B-13E9A73F3C36}">
      <dgm:prSet/>
      <dgm:spPr/>
      <dgm:t>
        <a:bodyPr/>
        <a:lstStyle/>
        <a:p>
          <a:endParaRPr lang="en-US"/>
        </a:p>
      </dgm:t>
    </dgm:pt>
    <dgm:pt modelId="{7A6E1953-D8C4-451D-8332-3908EA182DFB}" type="sibTrans" cxnId="{06C03C94-FFF7-4AA0-B06B-13E9A73F3C36}">
      <dgm:prSet/>
      <dgm:spPr/>
      <dgm:t>
        <a:bodyPr/>
        <a:lstStyle/>
        <a:p>
          <a:endParaRPr lang="en-US"/>
        </a:p>
      </dgm:t>
    </dgm:pt>
    <dgm:pt modelId="{5E0EF7D4-0353-4389-88E2-62B050D39E50}">
      <dgm:prSet/>
      <dgm:spPr/>
      <dgm:t>
        <a:bodyPr/>
        <a:lstStyle/>
        <a:p>
          <a:r>
            <a:rPr lang="ne-NP" dirty="0" smtClean="0"/>
            <a:t>श्री बिरेन्द्र आर्मी अस्पताल </a:t>
          </a:r>
          <a:r>
            <a:rPr lang="en-US" dirty="0" smtClean="0"/>
            <a:t>: </a:t>
          </a:r>
          <a:r>
            <a:rPr lang="ne-NP" dirty="0" smtClean="0"/>
            <a:t>३६</a:t>
          </a:r>
          <a:endParaRPr lang="en-US" dirty="0"/>
        </a:p>
      </dgm:t>
    </dgm:pt>
    <dgm:pt modelId="{285D55C7-E121-498C-BA03-E31AFA321858}" type="parTrans" cxnId="{24D58692-9C4E-4974-B9C7-A513E409A6ED}">
      <dgm:prSet/>
      <dgm:spPr/>
      <dgm:t>
        <a:bodyPr/>
        <a:lstStyle/>
        <a:p>
          <a:endParaRPr lang="en-US"/>
        </a:p>
      </dgm:t>
    </dgm:pt>
    <dgm:pt modelId="{C869CF99-4D33-4CAD-BF65-FA80D993658D}" type="sibTrans" cxnId="{24D58692-9C4E-4974-B9C7-A513E409A6ED}">
      <dgm:prSet/>
      <dgm:spPr/>
      <dgm:t>
        <a:bodyPr/>
        <a:lstStyle/>
        <a:p>
          <a:endParaRPr lang="en-US"/>
        </a:p>
      </dgm:t>
    </dgm:pt>
    <dgm:pt modelId="{7CE91A7D-6DFC-491B-B372-38BE9DC0A000}" type="pres">
      <dgm:prSet presAssocID="{97051880-AA5A-4DAD-8E96-0575320B2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9AD38E4-BB98-4BC1-959D-724390B76201}" type="pres">
      <dgm:prSet presAssocID="{23A409B8-D11E-4526-9737-1A23FE13AA0E}" presName="hierRoot1" presStyleCnt="0">
        <dgm:presLayoutVars>
          <dgm:hierBranch val="init"/>
        </dgm:presLayoutVars>
      </dgm:prSet>
      <dgm:spPr/>
    </dgm:pt>
    <dgm:pt modelId="{D9B14CF6-13E3-4598-B3B7-2BE38C8E09DB}" type="pres">
      <dgm:prSet presAssocID="{23A409B8-D11E-4526-9737-1A23FE13AA0E}" presName="rootComposite1" presStyleCnt="0"/>
      <dgm:spPr/>
    </dgm:pt>
    <dgm:pt modelId="{674C2C40-732B-4AB0-992A-6D9BECC34486}" type="pres">
      <dgm:prSet presAssocID="{23A409B8-D11E-4526-9737-1A23FE13AA0E}" presName="rootText1" presStyleLbl="node0" presStyleIdx="0" presStyleCnt="1" custScaleX="188874" custLinFactNeighborY="-275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E2DAF-8A18-489F-A56E-868B4BA8F5FD}" type="pres">
      <dgm:prSet presAssocID="{23A409B8-D11E-4526-9737-1A23FE13AA0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D7134B6-ACEB-4A53-8E7A-86CEA470F1C1}" type="pres">
      <dgm:prSet presAssocID="{23A409B8-D11E-4526-9737-1A23FE13AA0E}" presName="hierChild2" presStyleCnt="0"/>
      <dgm:spPr/>
    </dgm:pt>
    <dgm:pt modelId="{28664956-D2C3-422F-8E66-5FD716D26198}" type="pres">
      <dgm:prSet presAssocID="{512C5F8F-5607-4CC0-883B-B6EFC44DC995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B985340-C793-4367-AE3C-D04DD2D33B87}" type="pres">
      <dgm:prSet presAssocID="{14BF0BE7-A8B4-460F-B4AB-286E221A5D20}" presName="hierRoot2" presStyleCnt="0">
        <dgm:presLayoutVars>
          <dgm:hierBranch val="init"/>
        </dgm:presLayoutVars>
      </dgm:prSet>
      <dgm:spPr/>
    </dgm:pt>
    <dgm:pt modelId="{C0ABF5B2-DCBB-4F99-A623-552F10BB2C8F}" type="pres">
      <dgm:prSet presAssocID="{14BF0BE7-A8B4-460F-B4AB-286E221A5D20}" presName="rootComposite" presStyleCnt="0"/>
      <dgm:spPr/>
    </dgm:pt>
    <dgm:pt modelId="{D10AC3D2-9CF8-4475-8B28-DCC9964D8BA4}" type="pres">
      <dgm:prSet presAssocID="{14BF0BE7-A8B4-460F-B4AB-286E221A5D20}" presName="rootText" presStyleLbl="node2" presStyleIdx="0" presStyleCnt="2" custScaleX="190239" custLinFactNeighborX="-82453" custLinFactNeighborY="-21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585377-2240-4B6B-9D21-94E6A3B55D8F}" type="pres">
      <dgm:prSet presAssocID="{14BF0BE7-A8B4-460F-B4AB-286E221A5D20}" presName="rootConnector" presStyleLbl="node2" presStyleIdx="0" presStyleCnt="2"/>
      <dgm:spPr/>
      <dgm:t>
        <a:bodyPr/>
        <a:lstStyle/>
        <a:p>
          <a:endParaRPr lang="en-US"/>
        </a:p>
      </dgm:t>
    </dgm:pt>
    <dgm:pt modelId="{068F28BE-071C-4907-9C7C-D4190BF322C9}" type="pres">
      <dgm:prSet presAssocID="{14BF0BE7-A8B4-460F-B4AB-286E221A5D20}" presName="hierChild4" presStyleCnt="0"/>
      <dgm:spPr/>
    </dgm:pt>
    <dgm:pt modelId="{C7E7EE28-7AE2-4C63-8960-CD2D248F6335}" type="pres">
      <dgm:prSet presAssocID="{14BF0BE7-A8B4-460F-B4AB-286E221A5D20}" presName="hierChild5" presStyleCnt="0"/>
      <dgm:spPr/>
    </dgm:pt>
    <dgm:pt modelId="{0B5E229F-E042-47E0-BFC8-95D8A32C44C1}" type="pres">
      <dgm:prSet presAssocID="{CC692D85-86F7-48D3-8A1D-EF06141B46EF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133BEC7-CDA7-4FBE-849B-CE42F46BF7A9}" type="pres">
      <dgm:prSet presAssocID="{051573EF-3FC9-410A-9F0D-8709FC00D97E}" presName="hierRoot2" presStyleCnt="0">
        <dgm:presLayoutVars>
          <dgm:hierBranch val="init"/>
        </dgm:presLayoutVars>
      </dgm:prSet>
      <dgm:spPr/>
    </dgm:pt>
    <dgm:pt modelId="{6DCF29A8-607C-4D49-8311-177B8141B173}" type="pres">
      <dgm:prSet presAssocID="{051573EF-3FC9-410A-9F0D-8709FC00D97E}" presName="rootComposite" presStyleCnt="0"/>
      <dgm:spPr/>
    </dgm:pt>
    <dgm:pt modelId="{BBBA620F-B89A-40B8-89C5-A4402804C900}" type="pres">
      <dgm:prSet presAssocID="{051573EF-3FC9-410A-9F0D-8709FC00D97E}" presName="rootText" presStyleLbl="node2" presStyleIdx="1" presStyleCnt="2" custScaleX="189484" custScaleY="11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C2923E-96F5-4CEE-8954-A76CAA43C995}" type="pres">
      <dgm:prSet presAssocID="{051573EF-3FC9-410A-9F0D-8709FC00D97E}" presName="rootConnector" presStyleLbl="node2" presStyleIdx="1" presStyleCnt="2"/>
      <dgm:spPr/>
      <dgm:t>
        <a:bodyPr/>
        <a:lstStyle/>
        <a:p>
          <a:endParaRPr lang="en-US"/>
        </a:p>
      </dgm:t>
    </dgm:pt>
    <dgm:pt modelId="{3C66E998-3D05-4872-8866-7415B002D80D}" type="pres">
      <dgm:prSet presAssocID="{051573EF-3FC9-410A-9F0D-8709FC00D97E}" presName="hierChild4" presStyleCnt="0"/>
      <dgm:spPr/>
    </dgm:pt>
    <dgm:pt modelId="{9C133847-6349-4C33-903B-074CACB5FFF5}" type="pres">
      <dgm:prSet presAssocID="{5EDD50E7-8149-41D0-A8E3-052C48CBCF29}" presName="Name37" presStyleLbl="parChTrans1D3" presStyleIdx="0" presStyleCnt="2"/>
      <dgm:spPr/>
      <dgm:t>
        <a:bodyPr/>
        <a:lstStyle/>
        <a:p>
          <a:endParaRPr lang="en-US"/>
        </a:p>
      </dgm:t>
    </dgm:pt>
    <dgm:pt modelId="{FFB3FA14-8CD5-451A-8BB5-77241B39078E}" type="pres">
      <dgm:prSet presAssocID="{EEB31411-8DA4-47A4-AD47-D73494110789}" presName="hierRoot2" presStyleCnt="0">
        <dgm:presLayoutVars>
          <dgm:hierBranch val="init"/>
        </dgm:presLayoutVars>
      </dgm:prSet>
      <dgm:spPr/>
    </dgm:pt>
    <dgm:pt modelId="{A531C6D0-9E7A-4123-B5D6-93C76413A81A}" type="pres">
      <dgm:prSet presAssocID="{EEB31411-8DA4-47A4-AD47-D73494110789}" presName="rootComposite" presStyleCnt="0"/>
      <dgm:spPr/>
    </dgm:pt>
    <dgm:pt modelId="{3458A210-D09F-40AE-9BC7-B8A61DE4FC96}" type="pres">
      <dgm:prSet presAssocID="{EEB31411-8DA4-47A4-AD47-D73494110789}" presName="rootText" presStyleLbl="node3" presStyleIdx="0" presStyleCnt="1" custScaleX="210317" custLinFactX="4990" custLinFactY="-30264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828F39-AD59-4A9B-A3A1-3F1888CCB454}" type="pres">
      <dgm:prSet presAssocID="{EEB31411-8DA4-47A4-AD47-D73494110789}" presName="rootConnector" presStyleLbl="node3" presStyleIdx="0" presStyleCnt="1"/>
      <dgm:spPr/>
      <dgm:t>
        <a:bodyPr/>
        <a:lstStyle/>
        <a:p>
          <a:endParaRPr lang="en-US"/>
        </a:p>
      </dgm:t>
    </dgm:pt>
    <dgm:pt modelId="{35294CEC-F8CD-4B2B-B009-BF8FDCD993E8}" type="pres">
      <dgm:prSet presAssocID="{EEB31411-8DA4-47A4-AD47-D73494110789}" presName="hierChild4" presStyleCnt="0"/>
      <dgm:spPr/>
    </dgm:pt>
    <dgm:pt modelId="{4E52BA61-E649-45EA-8A7F-057364C87DDA}" type="pres">
      <dgm:prSet presAssocID="{285D55C7-E121-498C-BA03-E31AFA321858}" presName="Name37" presStyleLbl="parChTrans1D4" presStyleIdx="0" presStyleCnt="1"/>
      <dgm:spPr/>
      <dgm:t>
        <a:bodyPr/>
        <a:lstStyle/>
        <a:p>
          <a:endParaRPr lang="en-US"/>
        </a:p>
      </dgm:t>
    </dgm:pt>
    <dgm:pt modelId="{A0956A03-D363-446F-B588-A534DA59C7CA}" type="pres">
      <dgm:prSet presAssocID="{5E0EF7D4-0353-4389-88E2-62B050D39E50}" presName="hierRoot2" presStyleCnt="0">
        <dgm:presLayoutVars>
          <dgm:hierBranch val="init"/>
        </dgm:presLayoutVars>
      </dgm:prSet>
      <dgm:spPr/>
    </dgm:pt>
    <dgm:pt modelId="{E1FAE180-3B85-4D43-B459-3C2203618289}" type="pres">
      <dgm:prSet presAssocID="{5E0EF7D4-0353-4389-88E2-62B050D39E50}" presName="rootComposite" presStyleCnt="0"/>
      <dgm:spPr/>
    </dgm:pt>
    <dgm:pt modelId="{9E5387D7-FAD4-49FC-818D-4516FC420226}" type="pres">
      <dgm:prSet presAssocID="{5E0EF7D4-0353-4389-88E2-62B050D39E50}" presName="rootText" presStyleLbl="node4" presStyleIdx="0" presStyleCnt="1" custScaleX="225991" custLinFactX="31524" custLinFactY="-11239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D5C1E9-EAD7-43D0-91AF-11DF837DFDCA}" type="pres">
      <dgm:prSet presAssocID="{5E0EF7D4-0353-4389-88E2-62B050D39E50}" presName="rootConnector" presStyleLbl="node4" presStyleIdx="0" presStyleCnt="1"/>
      <dgm:spPr/>
      <dgm:t>
        <a:bodyPr/>
        <a:lstStyle/>
        <a:p>
          <a:endParaRPr lang="en-US"/>
        </a:p>
      </dgm:t>
    </dgm:pt>
    <dgm:pt modelId="{717A3833-8002-439D-B26B-F7779108DC26}" type="pres">
      <dgm:prSet presAssocID="{5E0EF7D4-0353-4389-88E2-62B050D39E50}" presName="hierChild4" presStyleCnt="0"/>
      <dgm:spPr/>
    </dgm:pt>
    <dgm:pt modelId="{2ECFB810-1E36-4C82-AD4B-652A45C68175}" type="pres">
      <dgm:prSet presAssocID="{5E0EF7D4-0353-4389-88E2-62B050D39E50}" presName="hierChild5" presStyleCnt="0"/>
      <dgm:spPr/>
    </dgm:pt>
    <dgm:pt modelId="{2D79AD08-DF18-4829-BA55-84D09904303A}" type="pres">
      <dgm:prSet presAssocID="{EEB31411-8DA4-47A4-AD47-D73494110789}" presName="hierChild5" presStyleCnt="0"/>
      <dgm:spPr/>
    </dgm:pt>
    <dgm:pt modelId="{01EDF845-91FB-4584-A77E-8986B9A1DABF}" type="pres">
      <dgm:prSet presAssocID="{051573EF-3FC9-410A-9F0D-8709FC00D97E}" presName="hierChild5" presStyleCnt="0"/>
      <dgm:spPr/>
    </dgm:pt>
    <dgm:pt modelId="{49C5ED64-41A9-429B-8EE4-AADC0C9B6943}" type="pres">
      <dgm:prSet presAssocID="{F9049A78-0D3F-4B95-B176-A371CB7070A8}" presName="Name111" presStyleLbl="parChTrans1D3" presStyleIdx="1" presStyleCnt="2"/>
      <dgm:spPr/>
      <dgm:t>
        <a:bodyPr/>
        <a:lstStyle/>
        <a:p>
          <a:endParaRPr lang="en-US"/>
        </a:p>
      </dgm:t>
    </dgm:pt>
    <dgm:pt modelId="{3A447AA0-5602-4391-B2F3-6A3DC1E99936}" type="pres">
      <dgm:prSet presAssocID="{75EFAD76-5E15-42FE-9CFE-701826D64460}" presName="hierRoot3" presStyleCnt="0">
        <dgm:presLayoutVars>
          <dgm:hierBranch val="init"/>
        </dgm:presLayoutVars>
      </dgm:prSet>
      <dgm:spPr/>
    </dgm:pt>
    <dgm:pt modelId="{186C9E9E-7695-4049-A53A-AE432E10787C}" type="pres">
      <dgm:prSet presAssocID="{75EFAD76-5E15-42FE-9CFE-701826D64460}" presName="rootComposite3" presStyleCnt="0"/>
      <dgm:spPr/>
    </dgm:pt>
    <dgm:pt modelId="{D81D061B-0930-455D-A065-1C583FEAC897}" type="pres">
      <dgm:prSet presAssocID="{75EFAD76-5E15-42FE-9CFE-701826D64460}" presName="rootText3" presStyleLbl="asst2" presStyleIdx="0" presStyleCnt="1" custScaleX="1783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5857B8-9F0A-4F6D-9DF4-5096F1AE845F}" type="pres">
      <dgm:prSet presAssocID="{75EFAD76-5E15-42FE-9CFE-701826D64460}" presName="rootConnector3" presStyleLbl="asst2" presStyleIdx="0" presStyleCnt="1"/>
      <dgm:spPr/>
      <dgm:t>
        <a:bodyPr/>
        <a:lstStyle/>
        <a:p>
          <a:endParaRPr lang="en-US"/>
        </a:p>
      </dgm:t>
    </dgm:pt>
    <dgm:pt modelId="{35BB4B8D-4B47-467C-B462-68AB7F877984}" type="pres">
      <dgm:prSet presAssocID="{75EFAD76-5E15-42FE-9CFE-701826D64460}" presName="hierChild6" presStyleCnt="0"/>
      <dgm:spPr/>
    </dgm:pt>
    <dgm:pt modelId="{0E56F84A-2895-4D6A-8E35-C3CEE10571F5}" type="pres">
      <dgm:prSet presAssocID="{75EFAD76-5E15-42FE-9CFE-701826D64460}" presName="hierChild7" presStyleCnt="0"/>
      <dgm:spPr/>
    </dgm:pt>
    <dgm:pt modelId="{FA55C3FA-F73E-463B-9C27-0EF2FB6D9C31}" type="pres">
      <dgm:prSet presAssocID="{23A409B8-D11E-4526-9737-1A23FE13AA0E}" presName="hierChild3" presStyleCnt="0"/>
      <dgm:spPr/>
    </dgm:pt>
  </dgm:ptLst>
  <dgm:cxnLst>
    <dgm:cxn modelId="{24D58692-9C4E-4974-B9C7-A513E409A6ED}" srcId="{EEB31411-8DA4-47A4-AD47-D73494110789}" destId="{5E0EF7D4-0353-4389-88E2-62B050D39E50}" srcOrd="0" destOrd="0" parTransId="{285D55C7-E121-498C-BA03-E31AFA321858}" sibTransId="{C869CF99-4D33-4CAD-BF65-FA80D993658D}"/>
    <dgm:cxn modelId="{C058C534-093E-4AA6-B8B8-BB9E4750E1B5}" type="presOf" srcId="{285D55C7-E121-498C-BA03-E31AFA321858}" destId="{4E52BA61-E649-45EA-8A7F-057364C87DDA}" srcOrd="0" destOrd="0" presId="urn:microsoft.com/office/officeart/2005/8/layout/orgChart1"/>
    <dgm:cxn modelId="{E520848E-5736-4DF8-BBEB-EECE30B03906}" type="presOf" srcId="{23A409B8-D11E-4526-9737-1A23FE13AA0E}" destId="{674C2C40-732B-4AB0-992A-6D9BECC34486}" srcOrd="0" destOrd="0" presId="urn:microsoft.com/office/officeart/2005/8/layout/orgChart1"/>
    <dgm:cxn modelId="{CF67C71F-954E-46AF-B1A9-BC297B25BCE2}" type="presOf" srcId="{23A409B8-D11E-4526-9737-1A23FE13AA0E}" destId="{F6BE2DAF-8A18-489F-A56E-868B4BA8F5FD}" srcOrd="1" destOrd="0" presId="urn:microsoft.com/office/officeart/2005/8/layout/orgChart1"/>
    <dgm:cxn modelId="{FD2A0FD0-E860-4E06-B66A-82991FC1AE02}" type="presOf" srcId="{512C5F8F-5607-4CC0-883B-B6EFC44DC995}" destId="{28664956-D2C3-422F-8E66-5FD716D26198}" srcOrd="0" destOrd="0" presId="urn:microsoft.com/office/officeart/2005/8/layout/orgChart1"/>
    <dgm:cxn modelId="{6C5E7D46-C123-4D41-A0E1-7104DC48A93D}" type="presOf" srcId="{EEB31411-8DA4-47A4-AD47-D73494110789}" destId="{23828F39-AD59-4A9B-A3A1-3F1888CCB454}" srcOrd="1" destOrd="0" presId="urn:microsoft.com/office/officeart/2005/8/layout/orgChart1"/>
    <dgm:cxn modelId="{AA8B536B-3D49-46E6-92C1-829C688B1A37}" type="presOf" srcId="{5EDD50E7-8149-41D0-A8E3-052C48CBCF29}" destId="{9C133847-6349-4C33-903B-074CACB5FFF5}" srcOrd="0" destOrd="0" presId="urn:microsoft.com/office/officeart/2005/8/layout/orgChart1"/>
    <dgm:cxn modelId="{BAAE1960-A02E-4819-A0AB-0FBB2277C3DC}" srcId="{23A409B8-D11E-4526-9737-1A23FE13AA0E}" destId="{14BF0BE7-A8B4-460F-B4AB-286E221A5D20}" srcOrd="0" destOrd="0" parTransId="{512C5F8F-5607-4CC0-883B-B6EFC44DC995}" sibTransId="{0BC8423F-C713-46BB-B798-B74A524A00F0}"/>
    <dgm:cxn modelId="{DDFF6B2C-A7E9-43C5-8206-97912EAA1967}" type="presOf" srcId="{F9049A78-0D3F-4B95-B176-A371CB7070A8}" destId="{49C5ED64-41A9-429B-8EE4-AADC0C9B6943}" srcOrd="0" destOrd="0" presId="urn:microsoft.com/office/officeart/2005/8/layout/orgChart1"/>
    <dgm:cxn modelId="{2B25CC00-4057-4DEF-894F-E5AFA2AB3530}" type="presOf" srcId="{5E0EF7D4-0353-4389-88E2-62B050D39E50}" destId="{9E5387D7-FAD4-49FC-818D-4516FC420226}" srcOrd="0" destOrd="0" presId="urn:microsoft.com/office/officeart/2005/8/layout/orgChart1"/>
    <dgm:cxn modelId="{5385C5F6-AC20-4208-BBAF-0E499D374798}" type="presOf" srcId="{EEB31411-8DA4-47A4-AD47-D73494110789}" destId="{3458A210-D09F-40AE-9BC7-B8A61DE4FC96}" srcOrd="0" destOrd="0" presId="urn:microsoft.com/office/officeart/2005/8/layout/orgChart1"/>
    <dgm:cxn modelId="{2ADCC4C9-EBA6-4F23-A23F-B7179875FC9C}" type="presOf" srcId="{051573EF-3FC9-410A-9F0D-8709FC00D97E}" destId="{BBBA620F-B89A-40B8-89C5-A4402804C900}" srcOrd="0" destOrd="0" presId="urn:microsoft.com/office/officeart/2005/8/layout/orgChart1"/>
    <dgm:cxn modelId="{522B550C-EB3C-422C-A1C7-FCA1CE7505FE}" type="presOf" srcId="{14BF0BE7-A8B4-460F-B4AB-286E221A5D20}" destId="{D10AC3D2-9CF8-4475-8B28-DCC9964D8BA4}" srcOrd="0" destOrd="0" presId="urn:microsoft.com/office/officeart/2005/8/layout/orgChart1"/>
    <dgm:cxn modelId="{06C03C94-FFF7-4AA0-B06B-13E9A73F3C36}" srcId="{051573EF-3FC9-410A-9F0D-8709FC00D97E}" destId="{75EFAD76-5E15-42FE-9CFE-701826D64460}" srcOrd="1" destOrd="0" parTransId="{F9049A78-0D3F-4B95-B176-A371CB7070A8}" sibTransId="{7A6E1953-D8C4-451D-8332-3908EA182DFB}"/>
    <dgm:cxn modelId="{B05B65D4-15CC-459F-AF0C-9B0F19FB4A69}" type="presOf" srcId="{14BF0BE7-A8B4-460F-B4AB-286E221A5D20}" destId="{B8585377-2240-4B6B-9D21-94E6A3B55D8F}" srcOrd="1" destOrd="0" presId="urn:microsoft.com/office/officeart/2005/8/layout/orgChart1"/>
    <dgm:cxn modelId="{2681BEAC-30A5-4D97-93A1-DE42F0A5F1B6}" srcId="{051573EF-3FC9-410A-9F0D-8709FC00D97E}" destId="{EEB31411-8DA4-47A4-AD47-D73494110789}" srcOrd="0" destOrd="0" parTransId="{5EDD50E7-8149-41D0-A8E3-052C48CBCF29}" sibTransId="{5AE8DCE8-66D6-4F47-9ABC-DA4CE102E660}"/>
    <dgm:cxn modelId="{DC126957-C435-4EE1-BE13-9B381DD44370}" type="presOf" srcId="{5E0EF7D4-0353-4389-88E2-62B050D39E50}" destId="{1BD5C1E9-EAD7-43D0-91AF-11DF837DFDCA}" srcOrd="1" destOrd="0" presId="urn:microsoft.com/office/officeart/2005/8/layout/orgChart1"/>
    <dgm:cxn modelId="{0D4721CC-2D84-440A-AC15-1FC311A24C3B}" type="presOf" srcId="{97051880-AA5A-4DAD-8E96-0575320B24EF}" destId="{7CE91A7D-6DFC-491B-B372-38BE9DC0A000}" srcOrd="0" destOrd="0" presId="urn:microsoft.com/office/officeart/2005/8/layout/orgChart1"/>
    <dgm:cxn modelId="{C300A4E1-8B48-4BEE-92EA-2C37FB93E2A0}" type="presOf" srcId="{75EFAD76-5E15-42FE-9CFE-701826D64460}" destId="{1B5857B8-9F0A-4F6D-9DF4-5096F1AE845F}" srcOrd="1" destOrd="0" presId="urn:microsoft.com/office/officeart/2005/8/layout/orgChart1"/>
    <dgm:cxn modelId="{D30B86D0-3063-4591-9C08-D41990E8FF0B}" type="presOf" srcId="{CC692D85-86F7-48D3-8A1D-EF06141B46EF}" destId="{0B5E229F-E042-47E0-BFC8-95D8A32C44C1}" srcOrd="0" destOrd="0" presId="urn:microsoft.com/office/officeart/2005/8/layout/orgChart1"/>
    <dgm:cxn modelId="{539E5550-6602-43AF-9D15-8CC2EE3DCA5B}" srcId="{97051880-AA5A-4DAD-8E96-0575320B24EF}" destId="{23A409B8-D11E-4526-9737-1A23FE13AA0E}" srcOrd="0" destOrd="0" parTransId="{84D18FBE-15C3-4E1D-8549-EFABD999C384}" sibTransId="{0C05E17A-6A04-4214-BAA7-D728ACBBDDD5}"/>
    <dgm:cxn modelId="{7FD7547F-AB38-4EB0-AAB3-2672FD2EB5D9}" type="presOf" srcId="{051573EF-3FC9-410A-9F0D-8709FC00D97E}" destId="{26C2923E-96F5-4CEE-8954-A76CAA43C995}" srcOrd="1" destOrd="0" presId="urn:microsoft.com/office/officeart/2005/8/layout/orgChart1"/>
    <dgm:cxn modelId="{B465ABF8-9092-4E30-AB45-A4E42E0DEFC7}" srcId="{23A409B8-D11E-4526-9737-1A23FE13AA0E}" destId="{051573EF-3FC9-410A-9F0D-8709FC00D97E}" srcOrd="1" destOrd="0" parTransId="{CC692D85-86F7-48D3-8A1D-EF06141B46EF}" sibTransId="{1ED0252E-B72B-481A-A584-46F51C2C7362}"/>
    <dgm:cxn modelId="{08E11C21-B1F4-4994-A044-380BB76A1328}" type="presOf" srcId="{75EFAD76-5E15-42FE-9CFE-701826D64460}" destId="{D81D061B-0930-455D-A065-1C583FEAC897}" srcOrd="0" destOrd="0" presId="urn:microsoft.com/office/officeart/2005/8/layout/orgChart1"/>
    <dgm:cxn modelId="{6A01EA64-ED2C-4B48-B5EF-0AD73CDD6CDC}" type="presParOf" srcId="{7CE91A7D-6DFC-491B-B372-38BE9DC0A000}" destId="{F9AD38E4-BB98-4BC1-959D-724390B76201}" srcOrd="0" destOrd="0" presId="urn:microsoft.com/office/officeart/2005/8/layout/orgChart1"/>
    <dgm:cxn modelId="{FE8F4877-7F88-4BC7-8423-EC933B54FDEE}" type="presParOf" srcId="{F9AD38E4-BB98-4BC1-959D-724390B76201}" destId="{D9B14CF6-13E3-4598-B3B7-2BE38C8E09DB}" srcOrd="0" destOrd="0" presId="urn:microsoft.com/office/officeart/2005/8/layout/orgChart1"/>
    <dgm:cxn modelId="{0AE62611-CD56-45CD-A087-613AF18D5BC0}" type="presParOf" srcId="{D9B14CF6-13E3-4598-B3B7-2BE38C8E09DB}" destId="{674C2C40-732B-4AB0-992A-6D9BECC34486}" srcOrd="0" destOrd="0" presId="urn:microsoft.com/office/officeart/2005/8/layout/orgChart1"/>
    <dgm:cxn modelId="{0262E632-75D2-4AAA-9A59-93E70FE268C7}" type="presParOf" srcId="{D9B14CF6-13E3-4598-B3B7-2BE38C8E09DB}" destId="{F6BE2DAF-8A18-489F-A56E-868B4BA8F5FD}" srcOrd="1" destOrd="0" presId="urn:microsoft.com/office/officeart/2005/8/layout/orgChart1"/>
    <dgm:cxn modelId="{E043D8EF-DBF3-472F-9C4E-BF1A9337E6D6}" type="presParOf" srcId="{F9AD38E4-BB98-4BC1-959D-724390B76201}" destId="{AD7134B6-ACEB-4A53-8E7A-86CEA470F1C1}" srcOrd="1" destOrd="0" presId="urn:microsoft.com/office/officeart/2005/8/layout/orgChart1"/>
    <dgm:cxn modelId="{EDA6021E-9737-44A1-85BB-98B62CACF716}" type="presParOf" srcId="{AD7134B6-ACEB-4A53-8E7A-86CEA470F1C1}" destId="{28664956-D2C3-422F-8E66-5FD716D26198}" srcOrd="0" destOrd="0" presId="urn:microsoft.com/office/officeart/2005/8/layout/orgChart1"/>
    <dgm:cxn modelId="{6DFCDDC3-C72B-46D4-AD45-DE0D63222AEC}" type="presParOf" srcId="{AD7134B6-ACEB-4A53-8E7A-86CEA470F1C1}" destId="{4B985340-C793-4367-AE3C-D04DD2D33B87}" srcOrd="1" destOrd="0" presId="urn:microsoft.com/office/officeart/2005/8/layout/orgChart1"/>
    <dgm:cxn modelId="{D67616E2-A16E-4E47-85BE-BE5758CBA793}" type="presParOf" srcId="{4B985340-C793-4367-AE3C-D04DD2D33B87}" destId="{C0ABF5B2-DCBB-4F99-A623-552F10BB2C8F}" srcOrd="0" destOrd="0" presId="urn:microsoft.com/office/officeart/2005/8/layout/orgChart1"/>
    <dgm:cxn modelId="{CEC02CFD-26E4-4459-BB4D-F581617B2F38}" type="presParOf" srcId="{C0ABF5B2-DCBB-4F99-A623-552F10BB2C8F}" destId="{D10AC3D2-9CF8-4475-8B28-DCC9964D8BA4}" srcOrd="0" destOrd="0" presId="urn:microsoft.com/office/officeart/2005/8/layout/orgChart1"/>
    <dgm:cxn modelId="{C263F543-E872-4865-A426-9F03D722E6DD}" type="presParOf" srcId="{C0ABF5B2-DCBB-4F99-A623-552F10BB2C8F}" destId="{B8585377-2240-4B6B-9D21-94E6A3B55D8F}" srcOrd="1" destOrd="0" presId="urn:microsoft.com/office/officeart/2005/8/layout/orgChart1"/>
    <dgm:cxn modelId="{006F31DC-53F0-4D4E-BB56-D0EEF8EA374A}" type="presParOf" srcId="{4B985340-C793-4367-AE3C-D04DD2D33B87}" destId="{068F28BE-071C-4907-9C7C-D4190BF322C9}" srcOrd="1" destOrd="0" presId="urn:microsoft.com/office/officeart/2005/8/layout/orgChart1"/>
    <dgm:cxn modelId="{170123E0-8CBC-4943-A8E4-ED0EB4FDDCFC}" type="presParOf" srcId="{4B985340-C793-4367-AE3C-D04DD2D33B87}" destId="{C7E7EE28-7AE2-4C63-8960-CD2D248F6335}" srcOrd="2" destOrd="0" presId="urn:microsoft.com/office/officeart/2005/8/layout/orgChart1"/>
    <dgm:cxn modelId="{08E6A4CC-8EA0-41EF-ACD3-DA105970203B}" type="presParOf" srcId="{AD7134B6-ACEB-4A53-8E7A-86CEA470F1C1}" destId="{0B5E229F-E042-47E0-BFC8-95D8A32C44C1}" srcOrd="2" destOrd="0" presId="urn:microsoft.com/office/officeart/2005/8/layout/orgChart1"/>
    <dgm:cxn modelId="{6AFBC856-DC6E-4763-859F-232BA544A878}" type="presParOf" srcId="{AD7134B6-ACEB-4A53-8E7A-86CEA470F1C1}" destId="{1133BEC7-CDA7-4FBE-849B-CE42F46BF7A9}" srcOrd="3" destOrd="0" presId="urn:microsoft.com/office/officeart/2005/8/layout/orgChart1"/>
    <dgm:cxn modelId="{D32775ED-0993-4F4D-BC36-82070A4A71E8}" type="presParOf" srcId="{1133BEC7-CDA7-4FBE-849B-CE42F46BF7A9}" destId="{6DCF29A8-607C-4D49-8311-177B8141B173}" srcOrd="0" destOrd="0" presId="urn:microsoft.com/office/officeart/2005/8/layout/orgChart1"/>
    <dgm:cxn modelId="{EF9FB6E2-788C-47B8-9843-B2423062589E}" type="presParOf" srcId="{6DCF29A8-607C-4D49-8311-177B8141B173}" destId="{BBBA620F-B89A-40B8-89C5-A4402804C900}" srcOrd="0" destOrd="0" presId="urn:microsoft.com/office/officeart/2005/8/layout/orgChart1"/>
    <dgm:cxn modelId="{1F759DF8-188E-437C-A0D2-D977D5DA9F25}" type="presParOf" srcId="{6DCF29A8-607C-4D49-8311-177B8141B173}" destId="{26C2923E-96F5-4CEE-8954-A76CAA43C995}" srcOrd="1" destOrd="0" presId="urn:microsoft.com/office/officeart/2005/8/layout/orgChart1"/>
    <dgm:cxn modelId="{96447FAB-1893-453D-85A0-4DF469AE1B1F}" type="presParOf" srcId="{1133BEC7-CDA7-4FBE-849B-CE42F46BF7A9}" destId="{3C66E998-3D05-4872-8866-7415B002D80D}" srcOrd="1" destOrd="0" presId="urn:microsoft.com/office/officeart/2005/8/layout/orgChart1"/>
    <dgm:cxn modelId="{CE098E71-D90E-4A47-AB91-2409A0404140}" type="presParOf" srcId="{3C66E998-3D05-4872-8866-7415B002D80D}" destId="{9C133847-6349-4C33-903B-074CACB5FFF5}" srcOrd="0" destOrd="0" presId="urn:microsoft.com/office/officeart/2005/8/layout/orgChart1"/>
    <dgm:cxn modelId="{B49102D6-E369-4D2B-A481-1378BDCBB03D}" type="presParOf" srcId="{3C66E998-3D05-4872-8866-7415B002D80D}" destId="{FFB3FA14-8CD5-451A-8BB5-77241B39078E}" srcOrd="1" destOrd="0" presId="urn:microsoft.com/office/officeart/2005/8/layout/orgChart1"/>
    <dgm:cxn modelId="{CA97263D-2C1F-4F1F-89E1-2241488F6202}" type="presParOf" srcId="{FFB3FA14-8CD5-451A-8BB5-77241B39078E}" destId="{A531C6D0-9E7A-4123-B5D6-93C76413A81A}" srcOrd="0" destOrd="0" presId="urn:microsoft.com/office/officeart/2005/8/layout/orgChart1"/>
    <dgm:cxn modelId="{FF6892E3-7542-435D-B13E-91A39BDCA1C7}" type="presParOf" srcId="{A531C6D0-9E7A-4123-B5D6-93C76413A81A}" destId="{3458A210-D09F-40AE-9BC7-B8A61DE4FC96}" srcOrd="0" destOrd="0" presId="urn:microsoft.com/office/officeart/2005/8/layout/orgChart1"/>
    <dgm:cxn modelId="{AF8D1977-61CE-4444-B2EF-49E9623D475D}" type="presParOf" srcId="{A531C6D0-9E7A-4123-B5D6-93C76413A81A}" destId="{23828F39-AD59-4A9B-A3A1-3F1888CCB454}" srcOrd="1" destOrd="0" presId="urn:microsoft.com/office/officeart/2005/8/layout/orgChart1"/>
    <dgm:cxn modelId="{1585EF10-8349-4BB0-AB1A-33BC3E62E5BD}" type="presParOf" srcId="{FFB3FA14-8CD5-451A-8BB5-77241B39078E}" destId="{35294CEC-F8CD-4B2B-B009-BF8FDCD993E8}" srcOrd="1" destOrd="0" presId="urn:microsoft.com/office/officeart/2005/8/layout/orgChart1"/>
    <dgm:cxn modelId="{605DDBDF-2FBC-456A-811E-256EAA1C12B9}" type="presParOf" srcId="{35294CEC-F8CD-4B2B-B009-BF8FDCD993E8}" destId="{4E52BA61-E649-45EA-8A7F-057364C87DDA}" srcOrd="0" destOrd="0" presId="urn:microsoft.com/office/officeart/2005/8/layout/orgChart1"/>
    <dgm:cxn modelId="{02DE8436-3720-4968-910E-241EC43DE916}" type="presParOf" srcId="{35294CEC-F8CD-4B2B-B009-BF8FDCD993E8}" destId="{A0956A03-D363-446F-B588-A534DA59C7CA}" srcOrd="1" destOrd="0" presId="urn:microsoft.com/office/officeart/2005/8/layout/orgChart1"/>
    <dgm:cxn modelId="{F9EC592C-9BEC-4F8A-A060-CBB5EF6B1F0D}" type="presParOf" srcId="{A0956A03-D363-446F-B588-A534DA59C7CA}" destId="{E1FAE180-3B85-4D43-B459-3C2203618289}" srcOrd="0" destOrd="0" presId="urn:microsoft.com/office/officeart/2005/8/layout/orgChart1"/>
    <dgm:cxn modelId="{A34C2432-5340-4F86-ABEF-77290CD62917}" type="presParOf" srcId="{E1FAE180-3B85-4D43-B459-3C2203618289}" destId="{9E5387D7-FAD4-49FC-818D-4516FC420226}" srcOrd="0" destOrd="0" presId="urn:microsoft.com/office/officeart/2005/8/layout/orgChart1"/>
    <dgm:cxn modelId="{08539E05-C6C5-4176-9FB1-3E11A1F193A8}" type="presParOf" srcId="{E1FAE180-3B85-4D43-B459-3C2203618289}" destId="{1BD5C1E9-EAD7-43D0-91AF-11DF837DFDCA}" srcOrd="1" destOrd="0" presId="urn:microsoft.com/office/officeart/2005/8/layout/orgChart1"/>
    <dgm:cxn modelId="{9E369277-BADE-4E8E-AE86-F9B6AD09E950}" type="presParOf" srcId="{A0956A03-D363-446F-B588-A534DA59C7CA}" destId="{717A3833-8002-439D-B26B-F7779108DC26}" srcOrd="1" destOrd="0" presId="urn:microsoft.com/office/officeart/2005/8/layout/orgChart1"/>
    <dgm:cxn modelId="{DD1717BF-B956-40F3-BE82-5F59281295C0}" type="presParOf" srcId="{A0956A03-D363-446F-B588-A534DA59C7CA}" destId="{2ECFB810-1E36-4C82-AD4B-652A45C68175}" srcOrd="2" destOrd="0" presId="urn:microsoft.com/office/officeart/2005/8/layout/orgChart1"/>
    <dgm:cxn modelId="{2CD19DEE-A42A-49E9-8C5D-F87F102E22CD}" type="presParOf" srcId="{FFB3FA14-8CD5-451A-8BB5-77241B39078E}" destId="{2D79AD08-DF18-4829-BA55-84D09904303A}" srcOrd="2" destOrd="0" presId="urn:microsoft.com/office/officeart/2005/8/layout/orgChart1"/>
    <dgm:cxn modelId="{0895A123-50A1-4613-9B80-79378D5C7377}" type="presParOf" srcId="{1133BEC7-CDA7-4FBE-849B-CE42F46BF7A9}" destId="{01EDF845-91FB-4584-A77E-8986B9A1DABF}" srcOrd="2" destOrd="0" presId="urn:microsoft.com/office/officeart/2005/8/layout/orgChart1"/>
    <dgm:cxn modelId="{017634D4-5558-4906-AB83-B0DA8029E77D}" type="presParOf" srcId="{01EDF845-91FB-4584-A77E-8986B9A1DABF}" destId="{49C5ED64-41A9-429B-8EE4-AADC0C9B6943}" srcOrd="0" destOrd="0" presId="urn:microsoft.com/office/officeart/2005/8/layout/orgChart1"/>
    <dgm:cxn modelId="{EF997B59-39E2-482A-BC45-05566B4B3227}" type="presParOf" srcId="{01EDF845-91FB-4584-A77E-8986B9A1DABF}" destId="{3A447AA0-5602-4391-B2F3-6A3DC1E99936}" srcOrd="1" destOrd="0" presId="urn:microsoft.com/office/officeart/2005/8/layout/orgChart1"/>
    <dgm:cxn modelId="{8F84C72D-A257-4C40-942A-B46C67E1FCDF}" type="presParOf" srcId="{3A447AA0-5602-4391-B2F3-6A3DC1E99936}" destId="{186C9E9E-7695-4049-A53A-AE432E10787C}" srcOrd="0" destOrd="0" presId="urn:microsoft.com/office/officeart/2005/8/layout/orgChart1"/>
    <dgm:cxn modelId="{0550053A-B6E8-4353-BE1E-720C865573F1}" type="presParOf" srcId="{186C9E9E-7695-4049-A53A-AE432E10787C}" destId="{D81D061B-0930-455D-A065-1C583FEAC897}" srcOrd="0" destOrd="0" presId="urn:microsoft.com/office/officeart/2005/8/layout/orgChart1"/>
    <dgm:cxn modelId="{9695C790-75E7-40A9-8E2A-BE2F5FAC5AF6}" type="presParOf" srcId="{186C9E9E-7695-4049-A53A-AE432E10787C}" destId="{1B5857B8-9F0A-4F6D-9DF4-5096F1AE845F}" srcOrd="1" destOrd="0" presId="urn:microsoft.com/office/officeart/2005/8/layout/orgChart1"/>
    <dgm:cxn modelId="{A693D35C-0C22-46AE-A080-A6670D0C64C3}" type="presParOf" srcId="{3A447AA0-5602-4391-B2F3-6A3DC1E99936}" destId="{35BB4B8D-4B47-467C-B462-68AB7F877984}" srcOrd="1" destOrd="0" presId="urn:microsoft.com/office/officeart/2005/8/layout/orgChart1"/>
    <dgm:cxn modelId="{4758F1AD-FC0B-4145-9F0B-A86E07FE3ED5}" type="presParOf" srcId="{3A447AA0-5602-4391-B2F3-6A3DC1E99936}" destId="{0E56F84A-2895-4D6A-8E35-C3CEE10571F5}" srcOrd="2" destOrd="0" presId="urn:microsoft.com/office/officeart/2005/8/layout/orgChart1"/>
    <dgm:cxn modelId="{E5638FAC-CF40-4F45-AAA8-5E3F8B992DCD}" type="presParOf" srcId="{F9AD38E4-BB98-4BC1-959D-724390B76201}" destId="{FA55C3FA-F73E-463B-9C27-0EF2FB6D9C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71432-CCDE-488E-B292-7354D6F63DD2}">
      <dsp:nvSpPr>
        <dsp:cNvPr id="0" name=""/>
        <dsp:cNvSpPr/>
      </dsp:nvSpPr>
      <dsp:spPr>
        <a:xfrm>
          <a:off x="0" y="0"/>
          <a:ext cx="10248893" cy="5073014"/>
        </a:xfrm>
        <a:prstGeom prst="rightArrow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80F08B5-BBEB-4D47-8F1B-972C2CC6FE0B}">
      <dsp:nvSpPr>
        <dsp:cNvPr id="0" name=""/>
        <dsp:cNvSpPr/>
      </dsp:nvSpPr>
      <dsp:spPr>
        <a:xfrm>
          <a:off x="1236" y="846391"/>
          <a:ext cx="1604967" cy="353562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Preeti" pitchFamily="2" charset="0"/>
              <a:cs typeface="Times New Roman" panose="02020603050405020304" pitchFamily="18" charset="0"/>
            </a:rPr>
            <a:t>;g\ !(@%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dsjfgk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'/ /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lrtjg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df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]sf]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cWoog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_</a:t>
          </a:r>
        </a:p>
      </dsp:txBody>
      <dsp:txXfrm>
        <a:off x="79584" y="924739"/>
        <a:ext cx="1448271" cy="3378930"/>
      </dsp:txXfrm>
    </dsp:sp>
    <dsp:sp modelId="{EE4EB57C-35C3-49C6-9942-5771D957B7DA}">
      <dsp:nvSpPr>
        <dsp:cNvPr id="0" name=""/>
        <dsp:cNvSpPr/>
      </dsp:nvSpPr>
      <dsp:spPr>
        <a:xfrm>
          <a:off x="1815731" y="772366"/>
          <a:ext cx="1620601" cy="352828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000" b="1" kern="1200">
              <a:latin typeface="Preeti" pitchFamily="2" charset="0"/>
              <a:cs typeface="Times New Roman" panose="02020603050405020304" pitchFamily="18" charset="0"/>
            </a:rPr>
            <a:t>;g\ </a:t>
          </a:r>
          <a:r>
            <a:rPr lang="en-US" sz="2000" b="1" kern="1200">
              <a:latin typeface="Preeti" pitchFamily="2" charset="0"/>
              <a:ea typeface="+mn-ea"/>
              <a:cs typeface="Times New Roman" panose="02020603050405020304" pitchFamily="18" charset="0"/>
            </a:rPr>
            <a:t>!(%$</a:t>
          </a: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/>
          </a:r>
          <a:br>
            <a:rPr lang="en-US" sz="2000" kern="1200">
              <a:latin typeface="Preeti" pitchFamily="2" charset="0"/>
              <a:cs typeface="Times New Roman" panose="02020603050405020304" pitchFamily="18" charset="0"/>
            </a:rPr>
          </a:b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000" kern="1200">
              <a:latin typeface="Preeti" pitchFamily="2" charset="0"/>
              <a:ea typeface="+mn-ea"/>
              <a:cs typeface="Times New Roman" panose="02020603050405020304" pitchFamily="18" charset="0"/>
            </a:rPr>
            <a:t>sL6hGo</a:t>
          </a: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 /f]u lgoGq0f sfo{qmd_</a:t>
          </a: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latin typeface="Preeti" pitchFamily="2" charset="0"/>
              <a:cs typeface="Times New Roman" panose="02020603050405020304" pitchFamily="18" charset="0"/>
            </a:rPr>
            <a:t>;g\ !(%^–%*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latin typeface="Preeti" pitchFamily="2" charset="0"/>
              <a:cs typeface="Times New Roman" panose="02020603050405020304" pitchFamily="18" charset="0"/>
            </a:rPr>
            <a:t>-/fKtL pkTosf cf}nf] lgoGq0f sfo{qmd_</a:t>
          </a:r>
          <a:endParaRPr lang="en-US" sz="2000" kern="1200" dirty="0">
            <a:latin typeface="Preeti" pitchFamily="2" charset="0"/>
            <a:cs typeface="Times New Roman" panose="02020603050405020304" pitchFamily="18" charset="0"/>
          </a:endParaRPr>
        </a:p>
      </dsp:txBody>
      <dsp:txXfrm>
        <a:off x="1894842" y="851477"/>
        <a:ext cx="1462379" cy="3370059"/>
      </dsp:txXfrm>
    </dsp:sp>
    <dsp:sp modelId="{EB1CC01C-ABA2-4826-8BB1-4F4C9DEC2015}">
      <dsp:nvSpPr>
        <dsp:cNvPr id="0" name=""/>
        <dsp:cNvSpPr/>
      </dsp:nvSpPr>
      <dsp:spPr>
        <a:xfrm>
          <a:off x="3592206" y="772366"/>
          <a:ext cx="1330499" cy="352828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Preeti" pitchFamily="2" charset="0"/>
              <a:cs typeface="Times New Roman" panose="02020603050405020304" pitchFamily="18" charset="0"/>
            </a:rPr>
            <a:t>;g\ !(%* 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/>
          </a:r>
          <a:br>
            <a:rPr lang="en-US" sz="2200" kern="1200" dirty="0">
              <a:latin typeface="Preeti" pitchFamily="2" charset="0"/>
              <a:cs typeface="Times New Roman" panose="02020603050405020304" pitchFamily="18" charset="0"/>
            </a:rPr>
          </a:b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]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pGd"ng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_</a:t>
          </a:r>
        </a:p>
      </dsp:txBody>
      <dsp:txXfrm>
        <a:off x="3657156" y="837316"/>
        <a:ext cx="1200599" cy="3398381"/>
      </dsp:txXfrm>
    </dsp:sp>
    <dsp:sp modelId="{CBF4CD1F-B7F8-4AFB-9371-5AC6FE902FC0}">
      <dsp:nvSpPr>
        <dsp:cNvPr id="0" name=""/>
        <dsp:cNvSpPr/>
      </dsp:nvSpPr>
      <dsp:spPr>
        <a:xfrm>
          <a:off x="5180190" y="772366"/>
          <a:ext cx="1282787" cy="352828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Preeti" pitchFamily="2" charset="0"/>
              <a:cs typeface="Times New Roman" panose="02020603050405020304" pitchFamily="18" charset="0"/>
            </a:rPr>
            <a:t>;g\ !(&amp;*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] lgoGq0f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_ </a:t>
          </a:r>
        </a:p>
      </dsp:txBody>
      <dsp:txXfrm>
        <a:off x="5242810" y="834986"/>
        <a:ext cx="1157547" cy="3403041"/>
      </dsp:txXfrm>
    </dsp:sp>
    <dsp:sp modelId="{A40E2A44-478C-463C-82A2-67B932D630D8}">
      <dsp:nvSpPr>
        <dsp:cNvPr id="0" name=""/>
        <dsp:cNvSpPr/>
      </dsp:nvSpPr>
      <dsp:spPr>
        <a:xfrm>
          <a:off x="6669657" y="772366"/>
          <a:ext cx="1646146" cy="352828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Preeti" pitchFamily="2" charset="0"/>
              <a:cs typeface="Times New Roman" panose="02020603050405020304" pitchFamily="18" charset="0"/>
            </a:rPr>
            <a:t>;g\ !((@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ljZj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: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jf:Yo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;+u7gåf/f 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Unf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]an 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] lgoGq0f /0fgLlt hf/L_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Preeti" pitchFamily="2" charset="0"/>
              <a:cs typeface="Times New Roman" panose="02020603050405020304" pitchFamily="18" charset="0"/>
            </a:rPr>
            <a:t>;g\ @)))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pQm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/0fgLlt kl/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dfh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{g ;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lxt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hf/L_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Preeti" pitchFamily="2" charset="0"/>
              <a:cs typeface="Times New Roman" panose="02020603050405020304" pitchFamily="18" charset="0"/>
            </a:rPr>
            <a:t>;g\ @))&amp;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-If]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lqo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:t/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df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18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1800" kern="1200" dirty="0">
              <a:latin typeface="Preeti" pitchFamily="2" charset="0"/>
              <a:cs typeface="Times New Roman" panose="02020603050405020304" pitchFamily="18" charset="0"/>
            </a:rPr>
            <a:t>] lgoGq0f /0fgLlt hf/L_</a:t>
          </a:r>
        </a:p>
      </dsp:txBody>
      <dsp:txXfrm>
        <a:off x="6750015" y="852724"/>
        <a:ext cx="1485430" cy="3367565"/>
      </dsp:txXfrm>
    </dsp:sp>
    <dsp:sp modelId="{4654E376-A9F6-4B14-9F43-E2D471D45D4C}">
      <dsp:nvSpPr>
        <dsp:cNvPr id="0" name=""/>
        <dsp:cNvSpPr/>
      </dsp:nvSpPr>
      <dsp:spPr>
        <a:xfrm>
          <a:off x="8522483" y="733425"/>
          <a:ext cx="1722330" cy="36061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Preeti" pitchFamily="2" charset="0"/>
              <a:cs typeface="Times New Roman" panose="02020603050405020304" pitchFamily="18" charset="0"/>
            </a:rPr>
            <a:t>;g\ @)!$–@)@%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-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cf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}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nf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]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lgjf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/0f 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sfo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{</a:t>
          </a:r>
          <a:r>
            <a:rPr lang="en-US" sz="2200" kern="1200" dirty="0" err="1">
              <a:latin typeface="Preeti" pitchFamily="2" charset="0"/>
              <a:cs typeface="Times New Roman" panose="02020603050405020304" pitchFamily="18" charset="0"/>
            </a:rPr>
            <a:t>qmd</a:t>
          </a:r>
          <a:r>
            <a:rPr lang="en-US" sz="2200" kern="1200" dirty="0">
              <a:latin typeface="Preeti" pitchFamily="2" charset="0"/>
              <a:cs typeface="Times New Roman" panose="02020603050405020304" pitchFamily="18" charset="0"/>
            </a:rPr>
            <a:t>_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06560" y="817502"/>
        <a:ext cx="1554176" cy="34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D47E3-768D-4DCF-BA75-D84212D6A9AB}">
      <dsp:nvSpPr>
        <dsp:cNvPr id="0" name=""/>
        <dsp:cNvSpPr/>
      </dsp:nvSpPr>
      <dsp:spPr>
        <a:xfrm>
          <a:off x="0" y="4654840"/>
          <a:ext cx="95605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D1646-7AD4-4848-89F3-4ED832667025}">
      <dsp:nvSpPr>
        <dsp:cNvPr id="0" name=""/>
        <dsp:cNvSpPr/>
      </dsp:nvSpPr>
      <dsp:spPr>
        <a:xfrm>
          <a:off x="0" y="3715580"/>
          <a:ext cx="95605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FDA75-398B-4097-BBE1-486369572A18}">
      <dsp:nvSpPr>
        <dsp:cNvPr id="0" name=""/>
        <dsp:cNvSpPr/>
      </dsp:nvSpPr>
      <dsp:spPr>
        <a:xfrm>
          <a:off x="0" y="2776319"/>
          <a:ext cx="95605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C971B-0B19-401B-BA53-C4C833DB53E9}">
      <dsp:nvSpPr>
        <dsp:cNvPr id="0" name=""/>
        <dsp:cNvSpPr/>
      </dsp:nvSpPr>
      <dsp:spPr>
        <a:xfrm>
          <a:off x="0" y="1837059"/>
          <a:ext cx="95605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F6CA0-32A7-4F2D-BA76-611E75AED15F}">
      <dsp:nvSpPr>
        <dsp:cNvPr id="0" name=""/>
        <dsp:cNvSpPr/>
      </dsp:nvSpPr>
      <dsp:spPr>
        <a:xfrm>
          <a:off x="0" y="897798"/>
          <a:ext cx="95605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BFB1A-1D46-47C6-A2CF-8936BE9B9B49}">
      <dsp:nvSpPr>
        <dsp:cNvPr id="0" name=""/>
        <dsp:cNvSpPr/>
      </dsp:nvSpPr>
      <dsp:spPr>
        <a:xfrm>
          <a:off x="2485745" y="3265"/>
          <a:ext cx="7074814" cy="894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>
              <a:cs typeface="Kalimati" panose="00000400000000000000" pitchFamily="2"/>
            </a:rPr>
            <a:t>औलो निवारणका लागि आवश्यक रणनीतिक सुचना सुदृढिकरण </a:t>
          </a:r>
          <a:endParaRPr lang="en-IN" sz="2000" kern="1200" dirty="0">
            <a:cs typeface="Kalimati" panose="00000400000000000000" pitchFamily="2"/>
          </a:endParaRPr>
        </a:p>
      </dsp:txBody>
      <dsp:txXfrm>
        <a:off x="2485745" y="3265"/>
        <a:ext cx="7074814" cy="894533"/>
      </dsp:txXfrm>
    </dsp:sp>
    <dsp:sp modelId="{FEA94D24-7959-459D-8852-E2B02D487B94}">
      <dsp:nvSpPr>
        <dsp:cNvPr id="0" name=""/>
        <dsp:cNvSpPr/>
      </dsp:nvSpPr>
      <dsp:spPr>
        <a:xfrm>
          <a:off x="0" y="3265"/>
          <a:ext cx="2485745" cy="8945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 smtClean="0">
              <a:cs typeface="Kalimati" panose="00000400000000000000" pitchFamily="2"/>
            </a:rPr>
            <a:t>रणनीति </a:t>
          </a:r>
          <a:r>
            <a:rPr lang="ne-NP" sz="2000" kern="1200" dirty="0">
              <a:cs typeface="Kalimati" panose="00000400000000000000" pitchFamily="2"/>
            </a:rPr>
            <a:t>१</a:t>
          </a:r>
          <a:endParaRPr lang="en-IN" sz="2000" kern="1200" dirty="0">
            <a:cs typeface="Kalimati" panose="00000400000000000000" pitchFamily="2"/>
          </a:endParaRPr>
        </a:p>
      </dsp:txBody>
      <dsp:txXfrm>
        <a:off x="43675" y="46940"/>
        <a:ext cx="2398395" cy="850858"/>
      </dsp:txXfrm>
    </dsp:sp>
    <dsp:sp modelId="{F1DA4A8A-FAA1-4398-BA59-70B42C4ED9C8}">
      <dsp:nvSpPr>
        <dsp:cNvPr id="0" name=""/>
        <dsp:cNvSpPr/>
      </dsp:nvSpPr>
      <dsp:spPr>
        <a:xfrm>
          <a:off x="2485745" y="942525"/>
          <a:ext cx="7074814" cy="894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cs typeface="Kalimati" panose="00000400000000000000" pitchFamily="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000" kern="1200" dirty="0">
              <a:cs typeface="Kalimati" panose="00000400000000000000" pitchFamily="2"/>
            </a:rPr>
            <a:t>भेक्टर नियन्त्रण तथा भेक्टर </a:t>
          </a:r>
          <a:r>
            <a:rPr lang="ne-NP" sz="2000" kern="1200" dirty="0">
              <a:cs typeface="Kalimati" panose="00000400000000000000" pitchFamily="2"/>
            </a:rPr>
            <a:t>खोजपड्ताललाई चुस्त पारी औलो सर्ने दरलाई घटाउने</a:t>
          </a:r>
          <a:endParaRPr lang="en-US" sz="2000" kern="1200" dirty="0">
            <a:cs typeface="Kalimati" panose="00000400000000000000" pitchFamily="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 dirty="0">
            <a:cs typeface="Kalimati" panose="00000400000000000000" pitchFamily="2"/>
          </a:endParaRPr>
        </a:p>
      </dsp:txBody>
      <dsp:txXfrm>
        <a:off x="2485745" y="942525"/>
        <a:ext cx="7074814" cy="894533"/>
      </dsp:txXfrm>
    </dsp:sp>
    <dsp:sp modelId="{53D48943-217C-4ABD-8DF0-7134E818C3E6}">
      <dsp:nvSpPr>
        <dsp:cNvPr id="0" name=""/>
        <dsp:cNvSpPr/>
      </dsp:nvSpPr>
      <dsp:spPr>
        <a:xfrm>
          <a:off x="0" y="942525"/>
          <a:ext cx="2485745" cy="8945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 smtClean="0">
              <a:cs typeface="Kalimati" panose="00000400000000000000" pitchFamily="2"/>
            </a:rPr>
            <a:t>रणनीति </a:t>
          </a:r>
          <a:r>
            <a:rPr lang="ne-NP" sz="2000" kern="1200" dirty="0">
              <a:cs typeface="Kalimati" panose="00000400000000000000" pitchFamily="2"/>
            </a:rPr>
            <a:t>२</a:t>
          </a:r>
          <a:endParaRPr lang="en-IN" sz="2000" kern="1200" dirty="0">
            <a:cs typeface="Kalimati" panose="00000400000000000000" pitchFamily="2"/>
          </a:endParaRPr>
        </a:p>
      </dsp:txBody>
      <dsp:txXfrm>
        <a:off x="43675" y="986200"/>
        <a:ext cx="2398395" cy="850858"/>
      </dsp:txXfrm>
    </dsp:sp>
    <dsp:sp modelId="{626E1347-37D5-462F-A49E-4EC263D565F1}">
      <dsp:nvSpPr>
        <dsp:cNvPr id="0" name=""/>
        <dsp:cNvSpPr/>
      </dsp:nvSpPr>
      <dsp:spPr>
        <a:xfrm>
          <a:off x="2485745" y="1881786"/>
          <a:ext cx="7074814" cy="894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>
              <a:cs typeface="Kalimati" panose="00000400000000000000" pitchFamily="2"/>
            </a:rPr>
            <a:t>औलोको गुणस्तरीय निदान तथा प्रभावकारी उपचारमा पहुँच</a:t>
          </a:r>
          <a:endParaRPr lang="en-IN" sz="2000" kern="1200" dirty="0">
            <a:cs typeface="Kalimati" panose="00000400000000000000" pitchFamily="2"/>
          </a:endParaRPr>
        </a:p>
      </dsp:txBody>
      <dsp:txXfrm>
        <a:off x="2485745" y="1881786"/>
        <a:ext cx="7074814" cy="894533"/>
      </dsp:txXfrm>
    </dsp:sp>
    <dsp:sp modelId="{1F012CC1-94CC-4C4B-BB83-42DCF1A9699E}">
      <dsp:nvSpPr>
        <dsp:cNvPr id="0" name=""/>
        <dsp:cNvSpPr/>
      </dsp:nvSpPr>
      <dsp:spPr>
        <a:xfrm>
          <a:off x="0" y="1881786"/>
          <a:ext cx="2485745" cy="8945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 smtClean="0">
              <a:cs typeface="Kalimati" panose="00000400000000000000" pitchFamily="2"/>
            </a:rPr>
            <a:t>रणनीति </a:t>
          </a:r>
          <a:r>
            <a:rPr lang="ne-NP" sz="2000" kern="1200" dirty="0">
              <a:cs typeface="Kalimati" panose="00000400000000000000" pitchFamily="2"/>
            </a:rPr>
            <a:t>३</a:t>
          </a:r>
          <a:endParaRPr lang="en-IN" sz="2000" kern="1200" dirty="0">
            <a:cs typeface="Kalimati" panose="00000400000000000000" pitchFamily="2"/>
          </a:endParaRPr>
        </a:p>
      </dsp:txBody>
      <dsp:txXfrm>
        <a:off x="43675" y="1925461"/>
        <a:ext cx="2398395" cy="850858"/>
      </dsp:txXfrm>
    </dsp:sp>
    <dsp:sp modelId="{5F90DAA2-45DB-4C57-ACB6-5DC27C59327C}">
      <dsp:nvSpPr>
        <dsp:cNvPr id="0" name=""/>
        <dsp:cNvSpPr/>
      </dsp:nvSpPr>
      <dsp:spPr>
        <a:xfrm>
          <a:off x="2485745" y="2821046"/>
          <a:ext cx="7074814" cy="894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>
              <a:cs typeface="Kalimati" panose="00000400000000000000" pitchFamily="2"/>
            </a:rPr>
            <a:t>औलो निवारणका लागि राजनैतिक नेतृत्व र समुदायको सहभागीता सुनिश्चित गर्ने । </a:t>
          </a:r>
          <a:endParaRPr lang="en-IN" sz="2000" kern="1200" dirty="0">
            <a:cs typeface="Kalimati" panose="00000400000000000000" pitchFamily="2"/>
          </a:endParaRPr>
        </a:p>
      </dsp:txBody>
      <dsp:txXfrm>
        <a:off x="2485745" y="2821046"/>
        <a:ext cx="7074814" cy="894533"/>
      </dsp:txXfrm>
    </dsp:sp>
    <dsp:sp modelId="{F21F3A91-2B37-4D4D-850F-4FFEBC8E9B07}">
      <dsp:nvSpPr>
        <dsp:cNvPr id="0" name=""/>
        <dsp:cNvSpPr/>
      </dsp:nvSpPr>
      <dsp:spPr>
        <a:xfrm>
          <a:off x="0" y="2821046"/>
          <a:ext cx="2485745" cy="8945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 smtClean="0">
              <a:cs typeface="Kalimati" panose="00000400000000000000" pitchFamily="2"/>
            </a:rPr>
            <a:t>रणनीति </a:t>
          </a:r>
          <a:r>
            <a:rPr lang="ne-NP" sz="2000" kern="1200" dirty="0">
              <a:cs typeface="Kalimati" panose="00000400000000000000" pitchFamily="2"/>
            </a:rPr>
            <a:t>४</a:t>
          </a:r>
          <a:endParaRPr lang="en-IN" sz="2000" kern="1200" dirty="0">
            <a:cs typeface="Kalimati" panose="00000400000000000000" pitchFamily="2"/>
          </a:endParaRPr>
        </a:p>
      </dsp:txBody>
      <dsp:txXfrm>
        <a:off x="43675" y="2864721"/>
        <a:ext cx="2398395" cy="850858"/>
      </dsp:txXfrm>
    </dsp:sp>
    <dsp:sp modelId="{3B57B7D8-7BAE-4EB5-B696-47D14732BE1C}">
      <dsp:nvSpPr>
        <dsp:cNvPr id="0" name=""/>
        <dsp:cNvSpPr/>
      </dsp:nvSpPr>
      <dsp:spPr>
        <a:xfrm>
          <a:off x="2485745" y="3760307"/>
          <a:ext cx="7074814" cy="894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>
              <a:cs typeface="Kalimati" panose="00000400000000000000" pitchFamily="2"/>
            </a:rPr>
            <a:t>औलो निवारणका लागि प्राबिधिक तथा व्यवस्थापकीय क्षमता सुदृढिकरण गर्ने ।</a:t>
          </a:r>
          <a:endParaRPr lang="en-IN" sz="2000" kern="1200" dirty="0">
            <a:cs typeface="Kalimati" panose="00000400000000000000" pitchFamily="2"/>
          </a:endParaRPr>
        </a:p>
      </dsp:txBody>
      <dsp:txXfrm>
        <a:off x="2485745" y="3760307"/>
        <a:ext cx="7074814" cy="894533"/>
      </dsp:txXfrm>
    </dsp:sp>
    <dsp:sp modelId="{55156854-8B8D-4299-BF5B-F696AE120905}">
      <dsp:nvSpPr>
        <dsp:cNvPr id="0" name=""/>
        <dsp:cNvSpPr/>
      </dsp:nvSpPr>
      <dsp:spPr>
        <a:xfrm>
          <a:off x="0" y="3760307"/>
          <a:ext cx="2485745" cy="8945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2000" kern="1200" dirty="0" smtClean="0">
              <a:cs typeface="Kalimati" panose="00000400000000000000" pitchFamily="2"/>
            </a:rPr>
            <a:t>रणनीति </a:t>
          </a:r>
          <a:r>
            <a:rPr lang="ne-NP" sz="2000" kern="1200" dirty="0">
              <a:cs typeface="Kalimati" panose="00000400000000000000" pitchFamily="2"/>
            </a:rPr>
            <a:t>५</a:t>
          </a:r>
          <a:endParaRPr lang="en-IN" sz="2000" kern="1200" dirty="0">
            <a:cs typeface="Kalimati" panose="00000400000000000000" pitchFamily="2"/>
          </a:endParaRPr>
        </a:p>
      </dsp:txBody>
      <dsp:txXfrm>
        <a:off x="43675" y="3803982"/>
        <a:ext cx="2398395" cy="850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D64-41A9-429B-8EE4-AADC0C9B6943}">
      <dsp:nvSpPr>
        <dsp:cNvPr id="0" name=""/>
        <dsp:cNvSpPr/>
      </dsp:nvSpPr>
      <dsp:spPr>
        <a:xfrm>
          <a:off x="6322716" y="1925723"/>
          <a:ext cx="160243" cy="702021"/>
        </a:xfrm>
        <a:custGeom>
          <a:avLst/>
          <a:gdLst/>
          <a:ahLst/>
          <a:cxnLst/>
          <a:rect l="0" t="0" r="0" b="0"/>
          <a:pathLst>
            <a:path>
              <a:moveTo>
                <a:pt x="160243" y="0"/>
              </a:moveTo>
              <a:lnTo>
                <a:pt x="160243" y="702021"/>
              </a:lnTo>
              <a:lnTo>
                <a:pt x="0" y="7020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2BA61-E649-45EA-8A7F-057364C87DDA}">
      <dsp:nvSpPr>
        <dsp:cNvPr id="0" name=""/>
        <dsp:cNvSpPr/>
      </dsp:nvSpPr>
      <dsp:spPr>
        <a:xfrm>
          <a:off x="6801360" y="3098830"/>
          <a:ext cx="692455" cy="847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194"/>
              </a:lnTo>
              <a:lnTo>
                <a:pt x="692455" y="8471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33847-6349-4C33-903B-074CACB5FFF5}">
      <dsp:nvSpPr>
        <dsp:cNvPr id="0" name=""/>
        <dsp:cNvSpPr/>
      </dsp:nvSpPr>
      <dsp:spPr>
        <a:xfrm>
          <a:off x="6482960" y="1925723"/>
          <a:ext cx="1602286" cy="410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797"/>
              </a:lnTo>
              <a:lnTo>
                <a:pt x="1602286" y="249797"/>
              </a:lnTo>
              <a:lnTo>
                <a:pt x="1602286" y="4100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E229F-E042-47E0-BFC8-95D8A32C44C1}">
      <dsp:nvSpPr>
        <dsp:cNvPr id="0" name=""/>
        <dsp:cNvSpPr/>
      </dsp:nvSpPr>
      <dsp:spPr>
        <a:xfrm>
          <a:off x="4871067" y="763066"/>
          <a:ext cx="1611893" cy="323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039"/>
              </a:lnTo>
              <a:lnTo>
                <a:pt x="1611893" y="163039"/>
              </a:lnTo>
              <a:lnTo>
                <a:pt x="1611893" y="3232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64956-D2C3-422F-8E66-5FD716D26198}">
      <dsp:nvSpPr>
        <dsp:cNvPr id="0" name=""/>
        <dsp:cNvSpPr/>
      </dsp:nvSpPr>
      <dsp:spPr>
        <a:xfrm>
          <a:off x="2006592" y="763066"/>
          <a:ext cx="2864474" cy="306504"/>
        </a:xfrm>
        <a:custGeom>
          <a:avLst/>
          <a:gdLst/>
          <a:ahLst/>
          <a:cxnLst/>
          <a:rect l="0" t="0" r="0" b="0"/>
          <a:pathLst>
            <a:path>
              <a:moveTo>
                <a:pt x="2864474" y="0"/>
              </a:moveTo>
              <a:lnTo>
                <a:pt x="2864474" y="146260"/>
              </a:lnTo>
              <a:lnTo>
                <a:pt x="0" y="146260"/>
              </a:lnTo>
              <a:lnTo>
                <a:pt x="0" y="306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C2C40-732B-4AB0-992A-6D9BECC34486}">
      <dsp:nvSpPr>
        <dsp:cNvPr id="0" name=""/>
        <dsp:cNvSpPr/>
      </dsp:nvSpPr>
      <dsp:spPr>
        <a:xfrm>
          <a:off x="3429833" y="0"/>
          <a:ext cx="2882467" cy="7630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dirty="0" smtClean="0"/>
            <a:t>जम्मा औलो रोगि संख्या </a:t>
          </a:r>
          <a:r>
            <a:rPr lang="en-US" sz="1800" kern="1200" dirty="0" smtClean="0"/>
            <a:t>: </a:t>
          </a:r>
          <a:r>
            <a:rPr lang="ne-NP" sz="1800" kern="1200" dirty="0" smtClean="0"/>
            <a:t>५२८</a:t>
          </a:r>
          <a:endParaRPr lang="en-US" sz="1800" kern="1200" dirty="0"/>
        </a:p>
      </dsp:txBody>
      <dsp:txXfrm>
        <a:off x="3429833" y="0"/>
        <a:ext cx="2882467" cy="763066"/>
      </dsp:txXfrm>
    </dsp:sp>
    <dsp:sp modelId="{D10AC3D2-9CF8-4475-8B28-DCC9964D8BA4}">
      <dsp:nvSpPr>
        <dsp:cNvPr id="0" name=""/>
        <dsp:cNvSpPr/>
      </dsp:nvSpPr>
      <dsp:spPr>
        <a:xfrm>
          <a:off x="554942" y="1069570"/>
          <a:ext cx="2903299" cy="7630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smtClean="0"/>
            <a:t>स्थानीय औलो </a:t>
          </a:r>
          <a:r>
            <a:rPr lang="en-US" sz="1800" kern="1200" dirty="0" smtClean="0"/>
            <a:t> : </a:t>
          </a:r>
          <a:r>
            <a:rPr lang="ne-NP" sz="1800" kern="1200" dirty="0" smtClean="0"/>
            <a:t>२३</a:t>
          </a:r>
          <a:endParaRPr lang="en-US" sz="1800" kern="1200" dirty="0"/>
        </a:p>
      </dsp:txBody>
      <dsp:txXfrm>
        <a:off x="554942" y="1069570"/>
        <a:ext cx="2903299" cy="763066"/>
      </dsp:txXfrm>
    </dsp:sp>
    <dsp:sp modelId="{BBBA620F-B89A-40B8-89C5-A4402804C900}">
      <dsp:nvSpPr>
        <dsp:cNvPr id="0" name=""/>
        <dsp:cNvSpPr/>
      </dsp:nvSpPr>
      <dsp:spPr>
        <a:xfrm>
          <a:off x="5037072" y="1086350"/>
          <a:ext cx="2891777" cy="839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dirty="0" smtClean="0"/>
            <a:t>आयातित औलो </a:t>
          </a:r>
          <a:r>
            <a:rPr lang="en-US" sz="1800" kern="1200" dirty="0" smtClean="0"/>
            <a:t> : </a:t>
          </a:r>
          <a:r>
            <a:rPr lang="ne-NP" sz="1800" kern="1200" dirty="0" smtClean="0"/>
            <a:t>५०५</a:t>
          </a:r>
          <a:endParaRPr lang="en-US" sz="1800" kern="1200" dirty="0"/>
        </a:p>
      </dsp:txBody>
      <dsp:txXfrm>
        <a:off x="5037072" y="1086350"/>
        <a:ext cx="2891777" cy="839373"/>
      </dsp:txXfrm>
    </dsp:sp>
    <dsp:sp modelId="{3458A210-D09F-40AE-9BC7-B8A61DE4FC96}">
      <dsp:nvSpPr>
        <dsp:cNvPr id="0" name=""/>
        <dsp:cNvSpPr/>
      </dsp:nvSpPr>
      <dsp:spPr>
        <a:xfrm>
          <a:off x="6480389" y="2335764"/>
          <a:ext cx="3209716" cy="7630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dirty="0" smtClean="0"/>
            <a:t>अन्य देशहरुबाट </a:t>
          </a:r>
          <a:r>
            <a:rPr lang="en-US" sz="1800" kern="1200" dirty="0" smtClean="0"/>
            <a:t> : </a:t>
          </a:r>
          <a:r>
            <a:rPr lang="ne-NP" sz="1800" kern="1200" dirty="0" smtClean="0"/>
            <a:t>९४</a:t>
          </a:r>
          <a:endParaRPr lang="en-US" sz="1800" kern="1200" dirty="0"/>
        </a:p>
      </dsp:txBody>
      <dsp:txXfrm>
        <a:off x="6480389" y="2335764"/>
        <a:ext cx="3209716" cy="763066"/>
      </dsp:txXfrm>
    </dsp:sp>
    <dsp:sp modelId="{9E5387D7-FAD4-49FC-818D-4516FC420226}">
      <dsp:nvSpPr>
        <dsp:cNvPr id="0" name=""/>
        <dsp:cNvSpPr/>
      </dsp:nvSpPr>
      <dsp:spPr>
        <a:xfrm>
          <a:off x="7493816" y="3564492"/>
          <a:ext cx="3448922" cy="7630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dirty="0" smtClean="0"/>
            <a:t>श्री बिरेन्द्र आर्मी अस्पताल </a:t>
          </a:r>
          <a:r>
            <a:rPr lang="en-US" sz="1800" kern="1200" dirty="0" smtClean="0"/>
            <a:t>: </a:t>
          </a:r>
          <a:r>
            <a:rPr lang="ne-NP" sz="1800" kern="1200" dirty="0" smtClean="0"/>
            <a:t>३६</a:t>
          </a:r>
          <a:endParaRPr lang="en-US" sz="1800" kern="1200" dirty="0"/>
        </a:p>
      </dsp:txBody>
      <dsp:txXfrm>
        <a:off x="7493816" y="3564492"/>
        <a:ext cx="3448922" cy="763066"/>
      </dsp:txXfrm>
    </dsp:sp>
    <dsp:sp modelId="{D81D061B-0930-455D-A065-1C583FEAC897}">
      <dsp:nvSpPr>
        <dsp:cNvPr id="0" name=""/>
        <dsp:cNvSpPr/>
      </dsp:nvSpPr>
      <dsp:spPr>
        <a:xfrm>
          <a:off x="3600676" y="2246211"/>
          <a:ext cx="2722040" cy="7630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e-NP" sz="1800" kern="1200" dirty="0" smtClean="0"/>
            <a:t>इन्डियाबाट सङ्क्रमित</a:t>
          </a:r>
          <a:r>
            <a:rPr lang="en-US" sz="1800" kern="1200" dirty="0" smtClean="0"/>
            <a:t> : </a:t>
          </a:r>
          <a:r>
            <a:rPr lang="ne-NP" sz="1800" kern="1200" dirty="0" smtClean="0"/>
            <a:t>४११</a:t>
          </a:r>
          <a:endParaRPr lang="en-US" sz="1800" kern="1200" dirty="0"/>
        </a:p>
      </dsp:txBody>
      <dsp:txXfrm>
        <a:off x="3600676" y="2246211"/>
        <a:ext cx="2722040" cy="763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EDE29-12D2-4B66-ABF0-840CCBF6CA2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2E3A2-4DB9-4F38-AF5E-448203CB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E02F5-292B-4089-92E1-157AC4FF76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8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059B4A-A51E-C871-32A5-B13F3640F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E53859-1B62-9E11-CF92-0ACEC1C55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7CDA5-EDCF-C5FA-EF2F-A7BC579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25C143-ECE3-B30E-613C-B168EAED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A06CC3-3795-33F6-A8D2-1B545A42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28D9AF-85B4-2C65-E119-F9AA5B81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6F1C7E-EC2D-F08D-72E4-E4DF6CEE6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E688B1-1633-0495-B7AD-177EFA06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78532C-2D52-B1CC-E848-456637C1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D8CC20-05AC-ABDF-8F42-3DC44148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9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00228F-EB69-FB5F-B4A1-9CF093503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F7F8F3-88EA-5D82-0D82-4B8FC3498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CD9477-A119-DDEC-6394-A117E26E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EDFCB-FA67-70D4-B414-E660F1A7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FECBD-12C1-E7A5-A51F-EBB71B23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9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0A7846-6D14-8623-3EDD-2620CF93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D9645C-3A00-12D2-D51F-FF738C11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521C5-CDFB-F0F8-F5E1-0E94DAAD4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6C7682-94DC-004F-FDA2-831F9621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E060F7-3E63-7F99-3830-852E4492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80F4B-1B35-FEDE-DBC2-6500C462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26B54F-2DD0-6606-739B-FBF1012A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2616B3-FC27-67C5-C93F-D1FF5F81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B41A73-C14F-84C3-6231-E1EC1726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072C25-7A25-3EED-80AD-C82E5EA3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2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F20BDC-022D-DB7F-794D-EE50B299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C58849-40C1-9CDD-A207-260458474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AB0018-0B67-8F43-2FFA-E43583A67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A93854-10F4-90B5-D0FE-4100DAB2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2A649B-F35C-C3AD-7B89-514DD8EC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1DDCCA-0859-55D2-5D05-C6F0DA13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EF6137-4586-E2C2-14BE-6D7F5CA9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278A40-C1AC-4719-D599-F6CBF397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880116-81B9-F730-973F-C9F7B97E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09891F-3620-4DC6-5CBB-CD031F916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4D459F0-227B-D804-EB98-8EE8EB0CD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F5C35E-2437-67E8-2415-B724DE8C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CFDD83B-8967-68AB-484A-50E28A9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5963D8-C50B-2DFF-EF2A-BEC3E04C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E0CE7C-CB8C-4F1E-BF96-480BD2FB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A989CA8-66FA-6FC8-8461-8AE199EB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F81E3C-D01A-3F95-4DAB-62C88DB6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55C68D0-0A89-E6DD-4413-5B409E25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F754A98-BD80-8E68-558F-24ECEDD3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1FA7DCC-CFB9-AF43-01A4-E7B0FDF7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E33F19-1CBA-303A-E3C5-8E0BE2D2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2C043-B3EC-312A-6A8C-5C3851CC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9AE87-72FB-2BC8-9975-F7CB60F51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EBDE11A-EB69-0549-2AB6-E59FE2FE5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CC9EE6-B0F8-4C6F-4577-4FCC1150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3499E-8877-C2C2-33DE-0D4565E5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645BE2-F045-CFD4-D635-ECBF0F79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D57388-8DE6-66DF-6602-44B9639E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19CE1F-02EC-B326-8998-581B12F51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FD32A2-FEEF-6B42-29DD-F278082C3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3E4D66-D1C7-7402-FB1C-36697C586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8AA88D-7E1F-0783-4E83-09F8C112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159519-6BA0-EA58-BDBC-64197D09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7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9C49AC-3B32-2E2F-7E15-7635265B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C3F98D-49C9-A888-0D3C-2A1E76608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0B208C-D498-7709-CC40-45FBC40CE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1B59-8BDE-4EC2-924A-7DE0F8ED4F50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AD2500-495F-FD2B-FCD4-FF1CC253F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CCFD19-A25A-037A-6E5D-553D8FF6D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2774E-D715-4524-9DB7-4E73C1D52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7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0" y="-8001000"/>
            <a:ext cx="27432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ownloads\imag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14" y="327171"/>
            <a:ext cx="10200901" cy="6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96242"/>
            <a:ext cx="7886700" cy="1098899"/>
          </a:xfrm>
        </p:spPr>
        <p:txBody>
          <a:bodyPr>
            <a:normAutofit/>
          </a:bodyPr>
          <a:lstStyle/>
          <a:p>
            <a:pPr algn="ctr"/>
            <a:r>
              <a:rPr lang="ne-NP" sz="3600" b="1" dirty="0">
                <a:ea typeface="Calibri" panose="020F0502020204030204" pitchFamily="34" charset="0"/>
                <a:cs typeface="Kalimati" panose="00000400000000000000" pitchFamily="2"/>
              </a:rPr>
              <a:t>औलो निवारणका रणनीतिहरु (</a:t>
            </a:r>
            <a:r>
              <a:rPr lang="en-US" sz="3600" b="1" dirty="0">
                <a:latin typeface="+mn-lt"/>
                <a:ea typeface="Calibri" panose="020F0502020204030204" pitchFamily="34" charset="0"/>
                <a:cs typeface="Kalimati" panose="00000400000000000000" pitchFamily="2"/>
              </a:rPr>
              <a:t>Strategies</a:t>
            </a:r>
            <a:r>
              <a:rPr lang="ne-NP" sz="3600" b="1" dirty="0">
                <a:latin typeface="Mangal" panose="02040503050203030202" pitchFamily="18" charset="0"/>
                <a:ea typeface="Calibri" panose="020F0502020204030204" pitchFamily="34" charset="0"/>
                <a:cs typeface="Kalimati" panose="00000400000000000000" pitchFamily="2"/>
              </a:rPr>
              <a:t>)</a:t>
            </a:r>
            <a:r>
              <a:rPr lang="en-US" sz="3600" b="1" dirty="0">
                <a:latin typeface="Mangal" panose="02040503050203030202" pitchFamily="18" charset="0"/>
                <a:ea typeface="Calibri" panose="020F0502020204030204" pitchFamily="34" charset="0"/>
                <a:cs typeface="Kalimati" panose="00000400000000000000" pitchFamily="2"/>
              </a:rPr>
              <a:t> </a:t>
            </a:r>
            <a:endParaRPr lang="en-US" sz="3600" dirty="0">
              <a:cs typeface="Kalimati" panose="00000400000000000000" pitchFamily="2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9A017578-8EED-4EFE-8C3E-9A90449D3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212116"/>
              </p:ext>
            </p:extLst>
          </p:nvPr>
        </p:nvGraphicFramePr>
        <p:xfrm>
          <a:off x="1412240" y="1620424"/>
          <a:ext cx="9560560" cy="4658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1524000" y="1374902"/>
            <a:ext cx="2887218" cy="1828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86656" y="1374902"/>
            <a:ext cx="301752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88758" y="1374902"/>
            <a:ext cx="307924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9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 १ : </a:t>
            </a:r>
            <a:r>
              <a:rPr lang="ne-NP" sz="3200" dirty="0">
                <a:cs typeface="Kalimati" panose="00000400000000000000" pitchFamily="2"/>
              </a:rPr>
              <a:t>औलो निवारणका लागि आवश्यक रणनीतिक सुचना सुदृढिकरण </a:t>
            </a:r>
            <a:endParaRPr lang="en-IN" sz="3200" dirty="0"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361872"/>
            <a:ext cx="11126822" cy="4815090"/>
          </a:xfrm>
        </p:spPr>
        <p:txBody>
          <a:bodyPr>
            <a:normAutofit lnSpcReduction="10000"/>
          </a:bodyPr>
          <a:lstStyle/>
          <a:p>
            <a:endParaRPr lang="ne-NP" dirty="0"/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निवारणको लागि अनुकुल वातावरण बनाउने </a:t>
            </a:r>
            <a:r>
              <a:rPr lang="ne-NP" dirty="0">
                <a:cs typeface="Kalimati" panose="00000400000000000000" pitchFamily="2"/>
              </a:rPr>
              <a:t>:</a:t>
            </a:r>
          </a:p>
          <a:p>
            <a:pPr marL="0" indent="0">
              <a:buNone/>
            </a:pPr>
            <a:r>
              <a:rPr lang="ne-NP" dirty="0">
                <a:cs typeface="Kalimati" panose="00000400000000000000" pitchFamily="2"/>
              </a:rPr>
              <a:t>राष्ट्रिय औलो निवारण निर्देशक समिति , प्राविधिक कार्यदल तथा औलो निवारणको लागि राष्ट्रिय कार्यगत समिति गठन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निवारणको लागि आवश्यक रणनीतिक सुचना संकलन गर्ने </a:t>
            </a:r>
            <a:r>
              <a:rPr lang="ne-NP" dirty="0">
                <a:cs typeface="Kalimati" panose="00000400000000000000" pitchFamily="2"/>
              </a:rPr>
              <a:t>: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-Microstratification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-MDIS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-Mobile SMS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-Entomology study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-Susceptibility study.</a:t>
            </a:r>
            <a:endParaRPr lang="ne-NP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963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 १ : </a:t>
            </a:r>
            <a:r>
              <a:rPr lang="ne-NP" sz="3200" dirty="0">
                <a:cs typeface="Kalimati" panose="00000400000000000000" pitchFamily="2"/>
              </a:rPr>
              <a:t>औलो निवारणका लागि आवश्यक रणनीतिक सुचना सुदृढिकरण </a:t>
            </a:r>
            <a:r>
              <a:rPr lang="en-IN" sz="3200" dirty="0">
                <a:cs typeface="Kalimati" panose="00000400000000000000" pitchFamily="2"/>
              </a:rPr>
              <a:t/>
            </a:r>
            <a:br>
              <a:rPr lang="en-IN" sz="3200" dirty="0">
                <a:cs typeface="Kalimati" panose="00000400000000000000" pitchFamily="2"/>
              </a:rPr>
            </a:br>
            <a:endParaRPr lang="en-US" sz="2900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cs typeface="Kalimati" panose="00000400000000000000" pitchFamily="2"/>
              </a:rPr>
              <a:t>Disease </a:t>
            </a:r>
            <a:r>
              <a:rPr lang="en-US" dirty="0">
                <a:solidFill>
                  <a:srgbClr val="7030A0"/>
                </a:solidFill>
                <a:cs typeface="Kalimati" panose="00000400000000000000" pitchFamily="2"/>
              </a:rPr>
              <a:t>surveillance</a:t>
            </a: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 </a:t>
            </a:r>
            <a:r>
              <a:rPr lang="ne-NP" dirty="0">
                <a:cs typeface="Kalimati" panose="00000400000000000000" pitchFamily="2"/>
              </a:rPr>
              <a:t>: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-Clinical case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-Relapse case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-Treatment failure</a:t>
            </a: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-Asymptomatic case</a:t>
            </a:r>
          </a:p>
          <a:p>
            <a:pPr>
              <a:buFontTx/>
              <a:buChar char="-"/>
            </a:pPr>
            <a:r>
              <a:rPr lang="en-US" dirty="0">
                <a:cs typeface="Kalimati" panose="00000400000000000000" pitchFamily="2"/>
              </a:rPr>
              <a:t>Sub microscopic case</a:t>
            </a:r>
          </a:p>
          <a:p>
            <a:pPr>
              <a:buFontTx/>
              <a:buChar char="-"/>
            </a:pPr>
            <a:r>
              <a:rPr lang="en-US" dirty="0" err="1">
                <a:cs typeface="Kalimati" panose="00000400000000000000" pitchFamily="2"/>
              </a:rPr>
              <a:t>LLIN</a:t>
            </a:r>
            <a:r>
              <a:rPr lang="en-US" dirty="0">
                <a:cs typeface="Kalimati" panose="00000400000000000000" pitchFamily="2"/>
              </a:rPr>
              <a:t> distribution</a:t>
            </a:r>
          </a:p>
          <a:p>
            <a:pPr>
              <a:buFontTx/>
              <a:buChar char="-"/>
            </a:pPr>
            <a:r>
              <a:rPr lang="en-US" dirty="0">
                <a:cs typeface="Kalimati" panose="00000400000000000000" pitchFamily="2"/>
              </a:rPr>
              <a:t>Indoor residual spray</a:t>
            </a:r>
          </a:p>
          <a:p>
            <a:pPr>
              <a:buFontTx/>
              <a:buChar char="-"/>
            </a:pPr>
            <a:r>
              <a:rPr lang="en-US" dirty="0">
                <a:cs typeface="Kalimati" panose="00000400000000000000" pitchFamily="2"/>
              </a:rPr>
              <a:t>Malaria mobile clinic</a:t>
            </a:r>
          </a:p>
          <a:p>
            <a:pPr>
              <a:buFontTx/>
              <a:buChar char="-"/>
            </a:pPr>
            <a:r>
              <a:rPr lang="en-US" dirty="0">
                <a:cs typeface="Kalimati" panose="00000400000000000000" pitchFamily="2"/>
              </a:rPr>
              <a:t>Active case detection.</a:t>
            </a:r>
            <a:endParaRPr lang="ne-NP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594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 १ : </a:t>
            </a:r>
            <a:r>
              <a:rPr lang="ne-NP" sz="3200" dirty="0">
                <a:cs typeface="Kalimati" panose="00000400000000000000" pitchFamily="2"/>
              </a:rPr>
              <a:t>औलो निवारणका लागि आवश्यक रणनीतिक सुचना सुदृढिकरण </a:t>
            </a:r>
            <a:r>
              <a:rPr lang="en-IN" sz="3200" dirty="0">
                <a:cs typeface="Kalimati" panose="00000400000000000000" pitchFamily="2"/>
              </a:rPr>
              <a:t/>
            </a:r>
            <a:br>
              <a:rPr lang="en-IN" sz="3200" dirty="0">
                <a:cs typeface="Kalimati" panose="00000400000000000000" pitchFamily="2"/>
              </a:rPr>
            </a:br>
            <a:endParaRPr lang="en-US" sz="2900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e-NP" dirty="0" smtClean="0">
                <a:solidFill>
                  <a:srgbClr val="7030A0"/>
                </a:solidFill>
                <a:cs typeface="Kalimati" panose="00000400000000000000" pitchFamily="2"/>
              </a:rPr>
              <a:t>आयातित </a:t>
            </a: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बिरामी केन्द्रित कार्यक्रम  </a:t>
            </a:r>
            <a:r>
              <a:rPr lang="ne-NP" dirty="0">
                <a:cs typeface="Kalimati" panose="00000400000000000000" pitchFamily="2"/>
              </a:rPr>
              <a:t>: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सिमा नाका मा स्क्रिनिंग तथा उपचार </a:t>
            </a:r>
          </a:p>
          <a:p>
            <a:pPr>
              <a:buFontTx/>
              <a:buChar char="-"/>
            </a:pPr>
            <a:r>
              <a:rPr lang="ne-NP" dirty="0">
                <a:cs typeface="Kalimati" panose="00000400000000000000" pitchFamily="2"/>
              </a:rPr>
              <a:t>अन्तरदेशीय सहाकार्य तथा बैठक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निजि स्वास्थ्य सेवा प्रदायकको सहभागितमा वृद्धि :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निजि सार्वजनिक साझेदारी , अभिमुखीकरण र चिकित्सक एवं स्वास्थ्य कर्मी हरुलाई उपचार पद्धति सम्बन्धि तालिम प्रदान </a:t>
            </a:r>
          </a:p>
          <a:p>
            <a:pPr marL="0" indent="0">
              <a:buNone/>
            </a:pPr>
            <a:endParaRPr lang="ne-NP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50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 २ : </a:t>
            </a:r>
            <a:r>
              <a:rPr lang="hi-IN" sz="3200" dirty="0">
                <a:cs typeface="Kalimati" panose="00000400000000000000" pitchFamily="2"/>
              </a:rPr>
              <a:t>भेक्टर नियन्त्रण तथा भेक्टर </a:t>
            </a:r>
            <a:r>
              <a:rPr lang="ne-NP" sz="3200" dirty="0">
                <a:cs typeface="Kalimati" panose="00000400000000000000" pitchFamily="2"/>
              </a:rPr>
              <a:t>खोजपड्ताललाई चुस्त पारी औलो सर्ने दरलाई घटाउने</a:t>
            </a:r>
            <a:r>
              <a:rPr lang="en-US" sz="3200" dirty="0">
                <a:cs typeface="Kalimati" panose="00000400000000000000" pitchFamily="2"/>
              </a:rPr>
              <a:t/>
            </a:r>
            <a:br>
              <a:rPr lang="en-US" sz="3200" dirty="0">
                <a:cs typeface="Kalimati" panose="00000400000000000000" pitchFamily="2"/>
              </a:rPr>
            </a:br>
            <a:endParaRPr lang="en-US" sz="2900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endParaRPr lang="ne-NP" dirty="0"/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रोग सर्ने दर घटाउने   </a:t>
            </a:r>
            <a:r>
              <a:rPr lang="ne-NP" dirty="0">
                <a:cs typeface="Kalimati" panose="00000400000000000000" pitchFamily="2"/>
              </a:rPr>
              <a:t>: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एकीकृत रुपमा किटजन्य रोग ब्यबस्थापन , जोखिममा रहेका व्यक्तिहरुमा झुल तथा बिषादी छिद्कावमा पहुच बढाउने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रोग सर्ने क्रमलाइ रोक्ने  :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रोग सर्ने स्थानको पहिचान गरि त्यस्ता स्थान नष्ट गर्ने , लक्षण नदेखिएका र माइक्रोस्कोप परीक्षणमा औलोको परजीवि नदेखिएका शंकाश्पद</a:t>
            </a:r>
            <a:r>
              <a:rPr lang="en-GB" altLang="en-US" sz="2900" dirty="0">
                <a:latin typeface="Preeti" pitchFamily="2" charset="0"/>
              </a:rPr>
              <a:t>, </a:t>
            </a:r>
            <a:r>
              <a:rPr lang="ne-NP" altLang="en-US" sz="2900" dirty="0">
                <a:latin typeface="Preeti" pitchFamily="2" charset="0"/>
                <a:cs typeface="Kalimati" panose="00000400000000000000" pitchFamily="2"/>
              </a:rPr>
              <a:t>बिरामी निदान , लामखुट्टेको वृद्धि बिकास हुने स्थान नष्ट गर्ने </a:t>
            </a:r>
            <a:endParaRPr lang="en-GB" altLang="en-US" sz="2900" dirty="0">
              <a:latin typeface="Preeti" pitchFamily="2" charset="0"/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ne-NP" dirty="0">
                <a:cs typeface="Kalimati" panose="00000400000000000000" pitchFamily="2"/>
              </a:rPr>
              <a:t> </a:t>
            </a:r>
          </a:p>
          <a:p>
            <a:pPr marL="0" indent="0">
              <a:buNone/>
            </a:pPr>
            <a:endParaRPr lang="ne-NP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36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 ३ : </a:t>
            </a:r>
            <a:r>
              <a:rPr lang="ne-NP" sz="3200" dirty="0">
                <a:cs typeface="Kalimati" panose="00000400000000000000" pitchFamily="2"/>
              </a:rPr>
              <a:t>औलोको गुणस्तरीय निदान तथा प्रभावकारी उपचारमा पहुँच</a:t>
            </a:r>
            <a:endParaRPr lang="en-IN" sz="3200" dirty="0"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endParaRPr lang="ne-NP" dirty="0"/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 उपचार पद्धति    </a:t>
            </a:r>
            <a:r>
              <a:rPr lang="ne-NP" dirty="0">
                <a:cs typeface="Kalimati" panose="00000400000000000000" pitchFamily="2"/>
              </a:rPr>
              <a:t>:</a:t>
            </a:r>
            <a:endParaRPr lang="en-US" dirty="0"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en-US" dirty="0"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राष्ट्रिय औलो उपचार पद्धति अनुसार सबै बिरामीको उपचार गर्ने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आपूर्ति ब्यबस्थापन   :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देश भरि नै औलो को औषधि र निदान सामग्री यथेस्ट आपूर्ति गर्ने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औलो बिरामीको ब्यबस्थापन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-</a:t>
            </a:r>
            <a:r>
              <a:rPr lang="ne-NP" dirty="0">
                <a:cs typeface="Kalimati" panose="00000400000000000000" pitchFamily="2"/>
              </a:rPr>
              <a:t>चिकित्सक हरुलाई औलो उपचार पद्धति २०१९ वारे अभिमुखीकरण गर्ने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समुदाय स्तरमा उपचार तथा परीक्षण </a:t>
            </a:r>
            <a:r>
              <a:rPr lang="en-US" dirty="0">
                <a:solidFill>
                  <a:srgbClr val="7030A0"/>
                </a:solidFill>
                <a:cs typeface="Kalimati" panose="00000400000000000000" pitchFamily="2"/>
              </a:rPr>
              <a:t>:</a:t>
            </a:r>
            <a:endParaRPr lang="ne-NP" dirty="0">
              <a:solidFill>
                <a:srgbClr val="7030A0"/>
              </a:solidFill>
              <a:cs typeface="Kalimati" panose="00000400000000000000" pitchFamily="2"/>
            </a:endParaRPr>
          </a:p>
          <a:p>
            <a:pPr marL="0" indent="0">
              <a:buNone/>
            </a:pPr>
            <a:r>
              <a:rPr lang="ne-NP" sz="2600" dirty="0">
                <a:cs typeface="Kalimati" panose="00000400000000000000" pitchFamily="2"/>
              </a:rPr>
              <a:t>औलो जोखिम क्षेत्रमा महिला स्वास्थ्य स्वयम् सेविकाहरु द्वारा परीक्षण तथा उपचार उपलब्ध गराउने , मलेरिया mobile clinic etc </a:t>
            </a:r>
            <a:endParaRPr lang="en-US" sz="7700" dirty="0">
              <a:cs typeface="Kalimati" panose="00000400000000000000" pitchFamily="2"/>
            </a:endParaRPr>
          </a:p>
          <a:p>
            <a:pPr marL="0" indent="0">
              <a:buNone/>
            </a:pPr>
            <a:endParaRPr lang="ne-NP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560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३ : औलोको गुणस्तरीय निदान तथा प्रभावकारी उपचारमा पहुच बढाउने   </a:t>
            </a:r>
            <a:endParaRPr lang="en-US" sz="2900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endParaRPr lang="ne-NP" dirty="0"/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 निदान     </a:t>
            </a:r>
            <a:r>
              <a:rPr lang="ne-NP" dirty="0">
                <a:cs typeface="Kalimati" panose="00000400000000000000" pitchFamily="2"/>
              </a:rPr>
              <a:t>:</a:t>
            </a:r>
            <a:endParaRPr lang="en-US" dirty="0">
              <a:cs typeface="Kalimati" panose="00000400000000000000" pitchFamily="2"/>
            </a:endParaRPr>
          </a:p>
          <a:p>
            <a:pPr algn="just"/>
            <a:r>
              <a:rPr lang="ne-NP" sz="2900" dirty="0" smtClean="0">
                <a:cs typeface="Kalimati" panose="00000400000000000000" pitchFamily="2"/>
              </a:rPr>
              <a:t>गुणस्तरीय </a:t>
            </a:r>
            <a:r>
              <a:rPr lang="ne-NP" sz="2900" dirty="0">
                <a:cs typeface="Kalimati" panose="00000400000000000000" pitchFamily="2"/>
              </a:rPr>
              <a:t>निदान , गुणस्तर सुनिश्चितता , प्रयोगशालामा कार्यरत स्वास्थ्यकर्मीको औलो सम्बन्धि बिभिन्न प्रकारका माइक्रोस्कोपी तालिम मार्फत अभिवृद्धि , गुणस्तर नियन्त्रण तथा गुणस्तर सुनिश्चितता का लागि केन्द्रिय तहमा जनस्वास्थ्य प्रयोगशालामा रेफेरेंस ल्याब स्थापना गर्ने </a:t>
            </a:r>
          </a:p>
          <a:p>
            <a:pPr algn="just"/>
            <a:r>
              <a:rPr lang="ne-NP" sz="2900" dirty="0">
                <a:cs typeface="Kalimati" panose="00000400000000000000" pitchFamily="2"/>
              </a:rPr>
              <a:t>-बेसिक माइक्रोस्कोपी तालिम </a:t>
            </a:r>
          </a:p>
          <a:p>
            <a:pPr algn="just"/>
            <a:r>
              <a:rPr lang="ne-NP" sz="2900" dirty="0">
                <a:cs typeface="Kalimati" panose="00000400000000000000" pitchFamily="2"/>
              </a:rPr>
              <a:t>-रिफ्रेषर माइक्रोस्कोपी तालिम</a:t>
            </a:r>
          </a:p>
          <a:p>
            <a:pPr algn="just">
              <a:buFontTx/>
              <a:buChar char="-"/>
            </a:pPr>
            <a:r>
              <a:rPr lang="ne-NP" sz="2900" dirty="0">
                <a:cs typeface="Kalimati" panose="00000400000000000000" pitchFamily="2"/>
              </a:rPr>
              <a:t>Internal </a:t>
            </a:r>
            <a:r>
              <a:rPr lang="en-US" sz="2900" dirty="0">
                <a:cs typeface="Kalimati" panose="00000400000000000000" pitchFamily="2"/>
              </a:rPr>
              <a:t>C</a:t>
            </a:r>
            <a:r>
              <a:rPr lang="ne-NP" sz="2900" dirty="0">
                <a:cs typeface="Kalimati" panose="00000400000000000000" pitchFamily="2"/>
              </a:rPr>
              <a:t>ompetency </a:t>
            </a:r>
            <a:r>
              <a:rPr lang="en-US" sz="2900" dirty="0">
                <a:cs typeface="Kalimati" panose="00000400000000000000" pitchFamily="2"/>
              </a:rPr>
              <a:t>T</a:t>
            </a:r>
            <a:r>
              <a:rPr lang="ne-NP" sz="2900" dirty="0">
                <a:cs typeface="Kalimati" panose="00000400000000000000" pitchFamily="2"/>
              </a:rPr>
              <a:t>raining</a:t>
            </a:r>
            <a:r>
              <a:rPr lang="en-US" sz="2900" dirty="0">
                <a:cs typeface="Kalimati" panose="00000400000000000000" pitchFamily="2"/>
              </a:rPr>
              <a:t>.</a:t>
            </a:r>
            <a:endParaRPr lang="ne-NP" sz="2900" dirty="0">
              <a:cs typeface="Kalimati" panose="00000400000000000000" pitchFamily="2"/>
            </a:endParaRPr>
          </a:p>
          <a:p>
            <a:pPr algn="just">
              <a:buFontTx/>
              <a:buChar char="-"/>
            </a:pPr>
            <a:r>
              <a:rPr lang="en-US" sz="2900" dirty="0">
                <a:cs typeface="Kalimati" panose="00000400000000000000" pitchFamily="2"/>
              </a:rPr>
              <a:t>External Competency Training.</a:t>
            </a:r>
            <a:r>
              <a:rPr lang="ne-NP" sz="2900" dirty="0">
                <a:cs typeface="Kalimati" panose="00000400000000000000" pitchFamily="2"/>
              </a:rPr>
              <a:t> </a:t>
            </a:r>
          </a:p>
          <a:p>
            <a:pPr algn="just">
              <a:buFontTx/>
              <a:buChar char="-"/>
            </a:pPr>
            <a:endParaRPr lang="ne-NP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665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67112"/>
            <a:ext cx="11532682" cy="1158574"/>
          </a:xfrm>
        </p:spPr>
        <p:txBody>
          <a:bodyPr>
            <a:noAutofit/>
          </a:bodyPr>
          <a:lstStyle/>
          <a:p>
            <a:pPr lvl="0"/>
            <a:r>
              <a:rPr lang="ne-NP" sz="2900" dirty="0" smtClean="0">
                <a:solidFill>
                  <a:srgbClr val="7030A0"/>
                </a:solidFill>
                <a:cs typeface="Kalimati" panose="00000400000000000000" pitchFamily="2"/>
              </a:rPr>
              <a:t/>
            </a:r>
            <a:br>
              <a:rPr lang="ne-NP" sz="2900" dirty="0" smtClean="0">
                <a:solidFill>
                  <a:srgbClr val="7030A0"/>
                </a:solidFill>
                <a:cs typeface="Kalimati" panose="00000400000000000000" pitchFamily="2"/>
              </a:rPr>
            </a:br>
            <a:r>
              <a:rPr lang="ne-NP" sz="2900" dirty="0" smtClean="0">
                <a:solidFill>
                  <a:srgbClr val="7030A0"/>
                </a:solidFill>
                <a:cs typeface="Kalimati" panose="00000400000000000000" pitchFamily="2"/>
              </a:rPr>
              <a:t>रणनीति  </a:t>
            </a:r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४ : </a:t>
            </a:r>
            <a:r>
              <a:rPr lang="ne-NP" sz="3200" dirty="0">
                <a:cs typeface="Kalimati" panose="00000400000000000000" pitchFamily="2"/>
              </a:rPr>
              <a:t>औलो निवारणका लागि राजनैतिक नेतृत्व र समुदायको सहभागीता सुनिश्चित गर्ने । </a:t>
            </a:r>
            <a:r>
              <a:rPr lang="en-IN" sz="3200" dirty="0">
                <a:cs typeface="Kalimati" panose="00000400000000000000" pitchFamily="2"/>
              </a:rPr>
              <a:t/>
            </a:r>
            <a:br>
              <a:rPr lang="en-IN" sz="3200" dirty="0">
                <a:cs typeface="Kalimati" panose="00000400000000000000" pitchFamily="2"/>
              </a:rPr>
            </a:br>
            <a:endParaRPr lang="en-US" sz="2900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endParaRPr lang="ne-NP" dirty="0"/>
          </a:p>
          <a:p>
            <a:pPr algn="just"/>
            <a:r>
              <a:rPr lang="ne-NP" sz="3200" dirty="0" smtClean="0">
                <a:cs typeface="Kalimati" panose="00000400000000000000" pitchFamily="2"/>
              </a:rPr>
              <a:t>औलो </a:t>
            </a:r>
            <a:r>
              <a:rPr lang="ne-NP" sz="3200" dirty="0">
                <a:cs typeface="Kalimati" panose="00000400000000000000" pitchFamily="2"/>
              </a:rPr>
              <a:t>निवारण कार्यक्रम तर्जुमाको चरण देखि नै राजनीतिक नेतृत्व सुनिश्चित गर्ने </a:t>
            </a:r>
          </a:p>
          <a:p>
            <a:pPr algn="just"/>
            <a:r>
              <a:rPr lang="ne-NP" sz="3200" dirty="0" smtClean="0">
                <a:cs typeface="Kalimati" panose="00000400000000000000" pitchFamily="2"/>
              </a:rPr>
              <a:t>औलो </a:t>
            </a:r>
            <a:r>
              <a:rPr lang="ne-NP" sz="3200" dirty="0">
                <a:cs typeface="Kalimati" panose="00000400000000000000" pitchFamily="2"/>
              </a:rPr>
              <a:t>निवारणका बिभिन्न क्रियाकलापहरुमा जनप्रतिनिधिहरुलाई सहभागी गराउने जस्तै झुल वितरण , बिषादी छिद्काव , नीतिगत निर्णय</a:t>
            </a:r>
          </a:p>
          <a:p>
            <a:pPr algn="just"/>
            <a:r>
              <a:rPr lang="ne-NP" sz="3200" dirty="0" smtClean="0">
                <a:cs typeface="Kalimati" panose="00000400000000000000" pitchFamily="2"/>
              </a:rPr>
              <a:t>जोखिममा </a:t>
            </a:r>
            <a:r>
              <a:rPr lang="ne-NP" sz="3200" dirty="0">
                <a:cs typeface="Kalimati" panose="00000400000000000000" pitchFamily="2"/>
              </a:rPr>
              <a:t>रहेका समुदायको सहभागितामा आवश्यकताको पहिचान तथा संचालित कार्यक्रमको सवाल तथा कमजोर पक्षको विश्लेषण गर्ने  </a:t>
            </a:r>
          </a:p>
        </p:txBody>
      </p:sp>
    </p:spTree>
    <p:extLst>
      <p:ext uri="{BB962C8B-B14F-4D97-AF65-F5344CB8AC3E}">
        <p14:creationId xmlns:p14="http://schemas.microsoft.com/office/powerpoint/2010/main" val="17919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>
            <a:noAutofit/>
          </a:bodyPr>
          <a:lstStyle/>
          <a:p>
            <a:pPr lvl="0"/>
            <a:r>
              <a:rPr lang="ne-NP" sz="2900" dirty="0">
                <a:solidFill>
                  <a:srgbClr val="7030A0"/>
                </a:solidFill>
                <a:cs typeface="Kalimati" panose="00000400000000000000" pitchFamily="2"/>
              </a:rPr>
              <a:t>रणनीति ५ : </a:t>
            </a:r>
            <a:r>
              <a:rPr lang="ne-NP" sz="3200" dirty="0">
                <a:cs typeface="Kalimati" panose="00000400000000000000" pitchFamily="2"/>
              </a:rPr>
              <a:t>औलो निवारणका लागि प्राबिधिक तथा व्यवस्थापकीय क्षमता सुदृढिकरण गर्ने ।</a:t>
            </a:r>
            <a:endParaRPr lang="en-IN" sz="3200" dirty="0"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225687"/>
            <a:ext cx="11126822" cy="4951277"/>
          </a:xfrm>
        </p:spPr>
        <p:txBody>
          <a:bodyPr>
            <a:normAutofit/>
          </a:bodyPr>
          <a:lstStyle/>
          <a:p>
            <a:endParaRPr lang="ne-NP" dirty="0"/>
          </a:p>
          <a:p>
            <a:pPr algn="just"/>
            <a:r>
              <a:rPr lang="ne-NP" dirty="0" smtClean="0">
                <a:cs typeface="Kalimati" panose="00000400000000000000" pitchFamily="2"/>
              </a:rPr>
              <a:t>स्थानीय </a:t>
            </a:r>
            <a:r>
              <a:rPr lang="ne-NP" dirty="0">
                <a:cs typeface="Kalimati" panose="00000400000000000000" pitchFamily="2"/>
              </a:rPr>
              <a:t>तहसम्म भूमिका तथा जिम्मेवारी सुनिश्चित गर्ने </a:t>
            </a:r>
          </a:p>
          <a:p>
            <a:pPr algn="just"/>
            <a:r>
              <a:rPr lang="ne-NP" dirty="0" smtClean="0">
                <a:cs typeface="Kalimati" panose="00000400000000000000" pitchFamily="2"/>
              </a:rPr>
              <a:t>स्वास्थ्यकर्मिको </a:t>
            </a:r>
            <a:r>
              <a:rPr lang="ne-NP" dirty="0">
                <a:cs typeface="Kalimati" panose="00000400000000000000" pitchFamily="2"/>
              </a:rPr>
              <a:t>क्षमता अभिवृद्धि गर्ने </a:t>
            </a:r>
          </a:p>
          <a:p>
            <a:pPr algn="just"/>
            <a:r>
              <a:rPr lang="ne-NP" dirty="0" smtClean="0">
                <a:cs typeface="Kalimati" panose="00000400000000000000" pitchFamily="2"/>
              </a:rPr>
              <a:t>अन्तरदेशीय </a:t>
            </a:r>
            <a:r>
              <a:rPr lang="ne-NP" dirty="0">
                <a:cs typeface="Kalimati" panose="00000400000000000000" pitchFamily="2"/>
              </a:rPr>
              <a:t>तथा अन्तरप्रदेशीय भ्रमणद्वारा कार्यक्रम बारे ज्ञान हासिल गर्ने </a:t>
            </a:r>
          </a:p>
          <a:p>
            <a:pPr algn="just"/>
            <a:r>
              <a:rPr lang="ne-NP" dirty="0" smtClean="0">
                <a:cs typeface="Kalimati" panose="00000400000000000000" pitchFamily="2"/>
              </a:rPr>
              <a:t>आन्तरिक </a:t>
            </a:r>
            <a:r>
              <a:rPr lang="ne-NP" dirty="0">
                <a:cs typeface="Kalimati" panose="00000400000000000000" pitchFamily="2"/>
              </a:rPr>
              <a:t>तथा बाह्य विज्ञ टोलि द्वारा कार्यक्रम सुद्रिधिकरण तथा जनशक्तिको क्षमता अभिवृद्धि गर्ने </a:t>
            </a:r>
          </a:p>
          <a:p>
            <a:pPr marL="0" indent="0">
              <a:buNone/>
            </a:pPr>
            <a:endParaRPr lang="ne-NP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455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61C36D-8A3C-F858-9670-0D018E9C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सुक्ष्म स्तरीकरण २०२३ </a:t>
            </a:r>
            <a:endParaRPr lang="en-US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D24541C8-662A-3DCC-BDC8-393F53E0D4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843356"/>
              </p:ext>
            </p:extLst>
          </p:nvPr>
        </p:nvGraphicFramePr>
        <p:xfrm>
          <a:off x="838730" y="1826420"/>
          <a:ext cx="10514540" cy="28346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44675">
                  <a:extLst>
                    <a:ext uri="{9D8B030D-6E8A-4147-A177-3AD203B41FA5}">
                      <a16:colId xmlns="" xmlns:a16="http://schemas.microsoft.com/office/drawing/2014/main" val="1104579659"/>
                    </a:ext>
                  </a:extLst>
                </a:gridCol>
                <a:gridCol w="3469532">
                  <a:extLst>
                    <a:ext uri="{9D8B030D-6E8A-4147-A177-3AD203B41FA5}">
                      <a16:colId xmlns="" xmlns:a16="http://schemas.microsoft.com/office/drawing/2014/main" val="1085144734"/>
                    </a:ext>
                  </a:extLst>
                </a:gridCol>
                <a:gridCol w="3004765">
                  <a:extLst>
                    <a:ext uri="{9D8B030D-6E8A-4147-A177-3AD203B41FA5}">
                      <a16:colId xmlns="" xmlns:a16="http://schemas.microsoft.com/office/drawing/2014/main" val="3622336991"/>
                    </a:ext>
                  </a:extLst>
                </a:gridCol>
                <a:gridCol w="3095568">
                  <a:extLst>
                    <a:ext uri="{9D8B030D-6E8A-4147-A177-3AD203B41FA5}">
                      <a16:colId xmlns="" xmlns:a16="http://schemas.microsoft.com/office/drawing/2014/main" val="2798357488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सि न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जोखिम वडा हरु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नेपाल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 smtClean="0">
                          <a:cs typeface="Kalimati" panose="00000400000000000000" pitchFamily="2"/>
                        </a:rPr>
                        <a:t>बागमती प्रदेश 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994188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१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उच्च जोखिम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१०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 smtClean="0">
                          <a:cs typeface="Kalimati" panose="00000400000000000000" pitchFamily="2"/>
                        </a:rPr>
                        <a:t>०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739538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२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मध्यम जोखिम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३५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cs typeface="Kalimati" panose="00000400000000000000" pitchFamily="2"/>
                        </a:rPr>
                        <a:t>0</a:t>
                      </a:r>
                      <a:r>
                        <a:rPr lang="ne-NP" sz="3000" dirty="0" smtClean="0">
                          <a:cs typeface="Kalimati" panose="00000400000000000000" pitchFamily="2"/>
                        </a:rPr>
                        <a:t>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806778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३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न्यून जोखिम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>
                          <a:cs typeface="Kalimati" panose="00000400000000000000" pitchFamily="2"/>
                        </a:rPr>
                        <a:t>२३३१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3000" dirty="0" smtClean="0">
                          <a:cs typeface="Kalimati" panose="00000400000000000000" pitchFamily="2"/>
                        </a:rPr>
                        <a:t>३६५ </a:t>
                      </a:r>
                      <a:endParaRPr lang="en-US" sz="30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54496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0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EFE2AE90-C99D-4786-A7D5-D5D72C0D7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589520"/>
              </p:ext>
            </p:extLst>
          </p:nvPr>
        </p:nvGraphicFramePr>
        <p:xfrm>
          <a:off x="1190625" y="1432561"/>
          <a:ext cx="10248899" cy="507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ACC2C920-428C-4679-84F7-5EDEFFE6D085}"/>
              </a:ext>
            </a:extLst>
          </p:cNvPr>
          <p:cNvSpPr txBox="1">
            <a:spLocks/>
          </p:cNvSpPr>
          <p:nvPr/>
        </p:nvSpPr>
        <p:spPr>
          <a:xfrm>
            <a:off x="2202658" y="235743"/>
            <a:ext cx="7786687" cy="119681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Preeti" pitchFamily="2" charset="0"/>
                <a:cs typeface="Times New Roman" pitchFamily="18" charset="0"/>
              </a:rPr>
              <a:t>/fli6«o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cf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}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nf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]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lgjf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/0f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sfo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{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qmd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 </a:t>
            </a:r>
            <a:br>
              <a:rPr lang="en-US" sz="3200" b="1" dirty="0">
                <a:latin typeface="Preeti" pitchFamily="2" charset="0"/>
                <a:cs typeface="Times New Roman" pitchFamily="18" charset="0"/>
              </a:rPr>
            </a:b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/fi6«s}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klxnf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]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hg:jf:Yo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sfo</a:t>
            </a:r>
            <a:r>
              <a:rPr lang="en-US" sz="3200" b="1" dirty="0">
                <a:latin typeface="Preeti" pitchFamily="2" charset="0"/>
                <a:cs typeface="Times New Roman" pitchFamily="18" charset="0"/>
              </a:rPr>
              <a:t>{</a:t>
            </a:r>
            <a:r>
              <a:rPr lang="en-US" sz="3200" b="1" dirty="0" err="1">
                <a:latin typeface="Preeti" pitchFamily="2" charset="0"/>
                <a:cs typeface="Times New Roman" pitchFamily="18" charset="0"/>
              </a:rPr>
              <a:t>qmDf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502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372B51-C080-0CAA-1113-17EE6A57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9" y="365129"/>
            <a:ext cx="10834992" cy="831374"/>
          </a:xfrm>
        </p:spPr>
        <p:txBody>
          <a:bodyPr/>
          <a:lstStyle/>
          <a:p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प्रदेश अनुसार औलो </a:t>
            </a:r>
            <a:r>
              <a:rPr lang="ne-NP" dirty="0" smtClean="0">
                <a:solidFill>
                  <a:srgbClr val="7030A0"/>
                </a:solidFill>
                <a:cs typeface="Kalimati" panose="00000400000000000000" pitchFamily="2"/>
              </a:rPr>
              <a:t>रोगीहरु २०७९/०८० </a:t>
            </a:r>
            <a:endParaRPr lang="en-US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D17AE8D4-B1B8-208B-593E-383467EA2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763241"/>
              </p:ext>
            </p:extLst>
          </p:nvPr>
        </p:nvGraphicFramePr>
        <p:xfrm>
          <a:off x="162126" y="1400782"/>
          <a:ext cx="11716428" cy="534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29107">
                  <a:extLst>
                    <a:ext uri="{9D8B030D-6E8A-4147-A177-3AD203B41FA5}">
                      <a16:colId xmlns="" xmlns:a16="http://schemas.microsoft.com/office/drawing/2014/main" val="2684502141"/>
                    </a:ext>
                  </a:extLst>
                </a:gridCol>
                <a:gridCol w="2929107">
                  <a:extLst>
                    <a:ext uri="{9D8B030D-6E8A-4147-A177-3AD203B41FA5}">
                      <a16:colId xmlns="" xmlns:a16="http://schemas.microsoft.com/office/drawing/2014/main" val="2773557822"/>
                    </a:ext>
                  </a:extLst>
                </a:gridCol>
                <a:gridCol w="2929107">
                  <a:extLst>
                    <a:ext uri="{9D8B030D-6E8A-4147-A177-3AD203B41FA5}">
                      <a16:colId xmlns="" xmlns:a16="http://schemas.microsoft.com/office/drawing/2014/main" val="1631207610"/>
                    </a:ext>
                  </a:extLst>
                </a:gridCol>
                <a:gridCol w="2929107">
                  <a:extLst>
                    <a:ext uri="{9D8B030D-6E8A-4147-A177-3AD203B41FA5}">
                      <a16:colId xmlns="" xmlns:a16="http://schemas.microsoft.com/office/drawing/2014/main" val="185184835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ne-NP" sz="2700" dirty="0">
                          <a:cs typeface="Kalimati" panose="00000400000000000000" pitchFamily="2"/>
                        </a:rPr>
                        <a:t>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>
                          <a:cs typeface="Kalimati" panose="00000400000000000000" pitchFamily="2"/>
                        </a:rPr>
                        <a:t>आयातित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>
                          <a:cs typeface="Kalimati" panose="00000400000000000000" pitchFamily="2"/>
                        </a:rPr>
                        <a:t>स्थानीय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>
                          <a:cs typeface="Kalimati" panose="00000400000000000000" pitchFamily="2"/>
                        </a:rPr>
                        <a:t>कुल जम्मा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545616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कोशी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१४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0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१४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275273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मधेश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६६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0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६६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366636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>
                          <a:solidFill>
                            <a:srgbClr val="FF0000"/>
                          </a:solidFill>
                        </a:rPr>
                        <a:t>बागमती प्रदेश </a:t>
                      </a:r>
                      <a:endParaRPr lang="en-US" sz="2700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>
                          <a:solidFill>
                            <a:srgbClr val="FF0000"/>
                          </a:solidFill>
                        </a:rPr>
                        <a:t>४५ </a:t>
                      </a:r>
                      <a:endParaRPr lang="en-US" sz="2700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>
                          <a:solidFill>
                            <a:srgbClr val="FF0000"/>
                          </a:solidFill>
                        </a:rPr>
                        <a:t>१</a:t>
                      </a:r>
                      <a:r>
                        <a:rPr lang="ne-NP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>
                          <a:solidFill>
                            <a:srgbClr val="FF0000"/>
                          </a:solidFill>
                        </a:rPr>
                        <a:t>४६ </a:t>
                      </a:r>
                      <a:endParaRPr lang="en-US" sz="2700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414122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गण्डकी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३४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0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३४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90123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लुम्बिनी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१७८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२</a:t>
                      </a:r>
                      <a:r>
                        <a:rPr lang="ne-NP" sz="2700" dirty="0" smtClean="0"/>
                        <a:t>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१८०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107207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कर्णाली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२८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१०</a:t>
                      </a:r>
                      <a:r>
                        <a:rPr lang="ne-NP" sz="2700" dirty="0" smtClean="0"/>
                        <a:t>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३८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6827216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ne-NP" sz="2700" dirty="0"/>
                        <a:t>सुदूरपश्चिम प्रदेश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१४०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 smtClean="0"/>
                        <a:t>१०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१५०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61469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ne-NP" sz="2700" dirty="0"/>
                        <a:t>कुल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५०५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२३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sz="2700" dirty="0"/>
                        <a:t>५२८ </a:t>
                      </a:r>
                      <a:endParaRPr lang="en-US" sz="2700" dirty="0">
                        <a:cs typeface="Kalimati" panose="00000400000000000000" pitchFamily="2"/>
                      </a:endParaRPr>
                    </a:p>
                  </a:txBody>
                  <a:tcPr marL="152400" marR="15240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3910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3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87366519-26B4-4DD2-9769-3AB8799EA5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506" y="399822"/>
            <a:ext cx="11450972" cy="6033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e-NP" sz="3600" b="1" dirty="0" smtClean="0">
                <a:solidFill>
                  <a:schemeClr val="bg1"/>
                </a:solidFill>
                <a:latin typeface="Preeti" pitchFamily="2" charset="0"/>
              </a:rPr>
              <a:t>नेपालको स्थानीय र आयातित औलो रोगको अवस्था </a:t>
            </a:r>
            <a:endParaRPr lang="en-US" sz="3600" b="1" dirty="0">
              <a:solidFill>
                <a:schemeClr val="bg1"/>
              </a:solidFill>
              <a:latin typeface="Preeti" pitchFamily="2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14366"/>
              </p:ext>
            </p:extLst>
          </p:nvPr>
        </p:nvGraphicFramePr>
        <p:xfrm>
          <a:off x="276837" y="1283516"/>
          <a:ext cx="11694253" cy="500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39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="" xmlns:a16="http://schemas.microsoft.com/office/drawing/2014/main" id="{B8FDB917-5981-48A0-88F8-F267BDFC7F81}"/>
              </a:ext>
            </a:extLst>
          </p:cNvPr>
          <p:cNvSpPr txBox="1">
            <a:spLocks/>
          </p:cNvSpPr>
          <p:nvPr/>
        </p:nvSpPr>
        <p:spPr>
          <a:xfrm>
            <a:off x="688063" y="141382"/>
            <a:ext cx="10945640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3600" b="1" dirty="0" smtClean="0">
                <a:solidFill>
                  <a:schemeClr val="bg1"/>
                </a:solidFill>
                <a:latin typeface="Preeti" pitchFamily="2" charset="0"/>
              </a:rPr>
              <a:t>प्रदेश अनुसार औलो बिरामीको अवस्था 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Preeti" pitchFamily="2" charset="0"/>
              </a:rPr>
            </a:b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-</a:t>
            </a:r>
            <a:r>
              <a:rPr lang="ne-NP" sz="3000" b="1" dirty="0" smtClean="0">
                <a:solidFill>
                  <a:schemeClr val="bg1"/>
                </a:solidFill>
                <a:latin typeface="Preeti" pitchFamily="2" charset="0"/>
              </a:rPr>
              <a:t>आ.व.</a:t>
            </a: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ne-NP" sz="3000" b="1" dirty="0" smtClean="0">
                <a:solidFill>
                  <a:schemeClr val="bg1"/>
                </a:solidFill>
                <a:latin typeface="Preeti" pitchFamily="2" charset="0"/>
              </a:rPr>
              <a:t>२०७९/८०</a:t>
            </a: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_</a:t>
            </a:r>
            <a:endParaRPr lang="en-US" sz="3000" dirty="0">
              <a:solidFill>
                <a:schemeClr val="bg1"/>
              </a:solidFill>
              <a:latin typeface="Preeti" pitchFamily="2" charset="0"/>
            </a:endParaRPr>
          </a:p>
        </p:txBody>
      </p:sp>
      <p:pic>
        <p:nvPicPr>
          <p:cNvPr id="1026" name="Picture 2" descr="C:\Users\DELL\Desktop\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7" y="1325461"/>
            <a:ext cx="11029696" cy="52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="" xmlns:a16="http://schemas.microsoft.com/office/drawing/2014/main" id="{B8FDB917-5981-48A0-88F8-F267BDFC7F81}"/>
              </a:ext>
            </a:extLst>
          </p:cNvPr>
          <p:cNvSpPr txBox="1">
            <a:spLocks/>
          </p:cNvSpPr>
          <p:nvPr/>
        </p:nvSpPr>
        <p:spPr>
          <a:xfrm>
            <a:off x="662730" y="141382"/>
            <a:ext cx="10836749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3600" b="1" dirty="0" smtClean="0">
                <a:solidFill>
                  <a:schemeClr val="bg1"/>
                </a:solidFill>
                <a:latin typeface="Preeti" pitchFamily="2" charset="0"/>
              </a:rPr>
              <a:t>प्रदेश अनुसार औलो बिरामीको अवस्था 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Preeti" pitchFamily="2" charset="0"/>
              </a:rPr>
            </a:b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-</a:t>
            </a:r>
            <a:r>
              <a:rPr lang="ne-NP" sz="3000" b="1" dirty="0" smtClean="0">
                <a:solidFill>
                  <a:schemeClr val="bg1"/>
                </a:solidFill>
                <a:latin typeface="Preeti" pitchFamily="2" charset="0"/>
              </a:rPr>
              <a:t>आ.व.</a:t>
            </a: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ne-NP" sz="3000" b="1" dirty="0" smtClean="0">
                <a:solidFill>
                  <a:schemeClr val="bg1"/>
                </a:solidFill>
                <a:latin typeface="Preeti" pitchFamily="2" charset="0"/>
              </a:rPr>
              <a:t>२०७९/८०</a:t>
            </a:r>
            <a:r>
              <a:rPr lang="en-US" sz="3000" b="1" dirty="0" smtClean="0">
                <a:solidFill>
                  <a:schemeClr val="bg1"/>
                </a:solidFill>
                <a:latin typeface="Preeti" pitchFamily="2" charset="0"/>
              </a:rPr>
              <a:t>_</a:t>
            </a:r>
            <a:endParaRPr lang="en-US" sz="3000" dirty="0">
              <a:solidFill>
                <a:schemeClr val="bg1"/>
              </a:solidFill>
              <a:latin typeface="Preeti" pitchFamily="2" charset="0"/>
            </a:endParaRPr>
          </a:p>
        </p:txBody>
      </p:sp>
      <p:pic>
        <p:nvPicPr>
          <p:cNvPr id="2050" name="Picture 2" descr="C:\Users\DELL\Desktop\79-80 Bagamati 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3" y="1249378"/>
            <a:ext cx="10830021" cy="56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34995F-D683-190D-8E91-990F0934C98C}"/>
              </a:ext>
            </a:extLst>
          </p:cNvPr>
          <p:cNvSpPr txBox="1">
            <a:spLocks/>
          </p:cNvSpPr>
          <p:nvPr/>
        </p:nvSpPr>
        <p:spPr bwMode="auto">
          <a:xfrm>
            <a:off x="261257" y="86652"/>
            <a:ext cx="11602080" cy="969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defTabSz="685800">
              <a:lnSpc>
                <a:spcPct val="100000"/>
              </a:lnSpc>
              <a:spcBef>
                <a:spcPct val="0"/>
              </a:spcBef>
              <a:buFontTx/>
              <a:buNone/>
              <a:defRPr sz="6000" b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9pPr>
          </a:lstStyle>
          <a:p>
            <a:r>
              <a:rPr lang="hi-IN" dirty="0" smtClean="0"/>
              <a:t> </a:t>
            </a:r>
            <a:r>
              <a:rPr lang="ne-NP" dirty="0" smtClean="0"/>
              <a:t>बागमती </a:t>
            </a:r>
            <a:r>
              <a:rPr lang="hi-IN" dirty="0" smtClean="0"/>
              <a:t>प्रदेशमा </a:t>
            </a:r>
            <a:r>
              <a:rPr lang="hi-IN" dirty="0"/>
              <a:t>औलोको हालको अवस्था के छ ? </a:t>
            </a:r>
            <a:endParaRPr lang="en-US" alt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3841B1A4-AF48-3C08-0152-871D180B2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684486"/>
              </p:ext>
            </p:extLst>
          </p:nvPr>
        </p:nvGraphicFramePr>
        <p:xfrm>
          <a:off x="489857" y="1153886"/>
          <a:ext cx="11373480" cy="530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81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3841B1A4-AF48-3C08-0152-871D180B2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257935"/>
              </p:ext>
            </p:extLst>
          </p:nvPr>
        </p:nvGraphicFramePr>
        <p:xfrm>
          <a:off x="489857" y="1153886"/>
          <a:ext cx="11373480" cy="530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C4C41-6F14-6FA9-4F94-4EAE24B6E174}"/>
              </a:ext>
            </a:extLst>
          </p:cNvPr>
          <p:cNvSpPr txBox="1">
            <a:spLocks/>
          </p:cNvSpPr>
          <p:nvPr/>
        </p:nvSpPr>
        <p:spPr bwMode="auto">
          <a:xfrm>
            <a:off x="261257" y="86652"/>
            <a:ext cx="11602080" cy="969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defTabSz="685800">
              <a:lnSpc>
                <a:spcPct val="100000"/>
              </a:lnSpc>
              <a:spcBef>
                <a:spcPct val="0"/>
              </a:spcBef>
              <a:buFontTx/>
              <a:buNone/>
              <a:defRPr sz="6000" b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9pPr>
          </a:lstStyle>
          <a:p>
            <a:r>
              <a:rPr lang="hi-IN" dirty="0" smtClean="0"/>
              <a:t> </a:t>
            </a:r>
            <a:r>
              <a:rPr lang="ne-NP" sz="4800" dirty="0" smtClean="0"/>
              <a:t>बागमती </a:t>
            </a:r>
            <a:r>
              <a:rPr lang="hi-IN" sz="4800" dirty="0" smtClean="0"/>
              <a:t>प्रदेश</a:t>
            </a:r>
            <a:r>
              <a:rPr lang="ne-NP" sz="4800" dirty="0" smtClean="0"/>
              <a:t>को स्थानीय </a:t>
            </a:r>
            <a:r>
              <a:rPr lang="hi-IN" sz="4800" dirty="0" smtClean="0"/>
              <a:t> </a:t>
            </a:r>
            <a:r>
              <a:rPr lang="hi-IN" sz="4800" dirty="0"/>
              <a:t>औलोको हालको अवस्था </a:t>
            </a:r>
            <a:r>
              <a:rPr lang="hi-IN" sz="4800" dirty="0" smtClean="0"/>
              <a:t> </a:t>
            </a:r>
            <a:r>
              <a:rPr lang="hi-IN" sz="4800" dirty="0"/>
              <a:t>? 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09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34995F-D683-190D-8E91-990F0934C98C}"/>
              </a:ext>
            </a:extLst>
          </p:cNvPr>
          <p:cNvSpPr txBox="1">
            <a:spLocks/>
          </p:cNvSpPr>
          <p:nvPr/>
        </p:nvSpPr>
        <p:spPr bwMode="auto">
          <a:xfrm>
            <a:off x="261257" y="86652"/>
            <a:ext cx="11602080" cy="969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i-IN" sz="6000" b="1" dirty="0" smtClean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6000" b="1" dirty="0" smtClean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बागमती </a:t>
            </a:r>
            <a:r>
              <a:rPr lang="hi-IN" sz="6000" b="1" dirty="0" smtClean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प्रदेशमा </a:t>
            </a:r>
            <a:r>
              <a:rPr lang="hi-IN" sz="60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औलोको हालको अवस्था के छ ?</a:t>
            </a:r>
            <a:endParaRPr lang="en-US" altLang="en-US" sz="6000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3841B1A4-AF48-3C08-0152-871D180B2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60636"/>
              </p:ext>
            </p:extLst>
          </p:nvPr>
        </p:nvGraphicFramePr>
        <p:xfrm>
          <a:off x="529003" y="1055915"/>
          <a:ext cx="11373480" cy="560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DA4E8C-6B61-71D1-BD0B-FE175ABDBE9B}"/>
              </a:ext>
            </a:extLst>
          </p:cNvPr>
          <p:cNvSpPr txBox="1"/>
          <p:nvPr/>
        </p:nvSpPr>
        <p:spPr>
          <a:xfrm>
            <a:off x="6640286" y="6477002"/>
            <a:ext cx="461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Source : </a:t>
            </a:r>
            <a:r>
              <a:rPr lang="en-US" dirty="0"/>
              <a:t>HMIS</a:t>
            </a:r>
          </a:p>
        </p:txBody>
      </p:sp>
    </p:spTree>
    <p:extLst>
      <p:ext uri="{BB962C8B-B14F-4D97-AF65-F5344CB8AC3E}">
        <p14:creationId xmlns:p14="http://schemas.microsoft.com/office/powerpoint/2010/main" val="24677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1" y="205734"/>
            <a:ext cx="10942739" cy="582831"/>
          </a:xfrm>
        </p:spPr>
        <p:txBody>
          <a:bodyPr>
            <a:normAutofit fontScale="90000"/>
          </a:bodyPr>
          <a:lstStyle/>
          <a:p>
            <a:pPr algn="ctr"/>
            <a:r>
              <a:rPr lang="ne-NP" dirty="0" smtClean="0"/>
              <a:t>औलो रोगको वर्गीकरण : २०७९/८०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587090"/>
              </p:ext>
            </p:extLst>
          </p:nvPr>
        </p:nvGraphicFramePr>
        <p:xfrm>
          <a:off x="352338" y="1154506"/>
          <a:ext cx="10942739" cy="517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96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346"/>
            <a:ext cx="11065778" cy="440218"/>
          </a:xfrm>
        </p:spPr>
        <p:txBody>
          <a:bodyPr>
            <a:normAutofit fontScale="90000"/>
          </a:bodyPr>
          <a:lstStyle/>
          <a:p>
            <a:r>
              <a:rPr lang="ne-NP" sz="3600" dirty="0" smtClean="0"/>
              <a:t>बागमती </a:t>
            </a:r>
            <a:r>
              <a:rPr lang="hi-IN" sz="3600" dirty="0" smtClean="0"/>
              <a:t>प्रदेशमा </a:t>
            </a:r>
            <a:r>
              <a:rPr lang="hi-IN" sz="3600" dirty="0"/>
              <a:t>औलोको हालको अवस्था के </a:t>
            </a:r>
            <a:r>
              <a:rPr lang="hi-IN" sz="3600" dirty="0" smtClean="0"/>
              <a:t>छ</a:t>
            </a:r>
            <a:r>
              <a:rPr lang="en-US" sz="3600" dirty="0" smtClean="0"/>
              <a:t> (</a:t>
            </a:r>
            <a:r>
              <a:rPr lang="ne-NP" sz="3600" dirty="0" smtClean="0"/>
              <a:t>२०८०/८१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" name="Picture 2" descr="C:\Users\DELL\Desktop\८०-८१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9" y="906012"/>
            <a:ext cx="10175847" cy="56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7453791B-4230-48BD-A87B-8EFBD0AE9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497247"/>
              </p:ext>
            </p:extLst>
          </p:nvPr>
        </p:nvGraphicFramePr>
        <p:xfrm>
          <a:off x="906943" y="1140902"/>
          <a:ext cx="4336176" cy="5578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9079">
                  <a:extLst>
                    <a:ext uri="{9D8B030D-6E8A-4147-A177-3AD203B41FA5}">
                      <a16:colId xmlns:a16="http://schemas.microsoft.com/office/drawing/2014/main" xmlns="" val="3919811302"/>
                    </a:ext>
                  </a:extLst>
                </a:gridCol>
                <a:gridCol w="1427097">
                  <a:extLst>
                    <a:ext uri="{9D8B030D-6E8A-4147-A177-3AD203B41FA5}">
                      <a16:colId xmlns:a16="http://schemas.microsoft.com/office/drawing/2014/main" xmlns="" val="2172699084"/>
                    </a:ext>
                  </a:extLst>
                </a:gridCol>
              </a:tblGrid>
              <a:tr h="6226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fHo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la/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fdLsf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] ;+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3573978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dxf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/fi6«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224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3476023245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u'h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/ft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2057107116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pQ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k|b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]z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3609557803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lbNnL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2795770827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klZrd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a+ufn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2561243424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fh:yfg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619701671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tfldngf8'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3159545467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pQ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/fv08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625229138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uf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jf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1898385914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xl/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ofgf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3969979689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laxf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265258629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cfGb|k|b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]z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510300422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sgf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{6s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1957996775"/>
                  </a:ext>
                </a:extLst>
              </a:tr>
              <a:tr h="3135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dWok|b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]z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HIMALAYA TT FONT" panose="040B0500000000000000" pitchFamily="82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IMALAYA TT FONT" panose="040B0500000000000000" pitchFamily="82" charset="0"/>
                      </a:endParaRPr>
                    </a:p>
                  </a:txBody>
                  <a:tcPr marL="6351" marR="6351" marT="4763" marB="0" anchor="b"/>
                </a:tc>
                <a:extLst>
                  <a:ext uri="{0D108BD9-81ED-4DB2-BD59-A6C34878D82A}">
                    <a16:rowId xmlns:a16="http://schemas.microsoft.com/office/drawing/2014/main" xmlns="" val="1631753439"/>
                  </a:ext>
                </a:extLst>
              </a:tr>
              <a:tr h="5664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-#%(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cfofltt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la/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fdL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dWo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]af6_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476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IMALAYA TT FONT" panose="040B0500000000000000" pitchFamily="82" charset="0"/>
                        </a:rPr>
                        <a:t>336</a:t>
                      </a:r>
                    </a:p>
                  </a:txBody>
                  <a:tcPr marL="6351" marR="6351" marT="4763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6365586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xmlns="" id="{BE8B3AC1-B4E0-4910-BECA-841D3F1623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50783"/>
            <a:ext cx="12192001" cy="10064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>l5d]</a:t>
            </a:r>
            <a:r>
              <a:rPr lang="en-US" sz="3600" b="1" dirty="0" err="1">
                <a:solidFill>
                  <a:schemeClr val="bg1"/>
                </a:solidFill>
                <a:latin typeface="Preeti" pitchFamily="2" charset="0"/>
              </a:rPr>
              <a:t>sL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> /fi6« </a:t>
            </a:r>
            <a:r>
              <a:rPr lang="en-US" sz="3600" b="1" dirty="0" err="1">
                <a:solidFill>
                  <a:schemeClr val="bg1"/>
                </a:solidFill>
                <a:latin typeface="Preeti" pitchFamily="2" charset="0"/>
              </a:rPr>
              <a:t>ef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>/taf6 </a:t>
            </a:r>
            <a:r>
              <a:rPr lang="en-US" sz="3600" b="1" dirty="0" err="1">
                <a:solidFill>
                  <a:schemeClr val="bg1"/>
                </a:solidFill>
                <a:latin typeface="Preeti" pitchFamily="2" charset="0"/>
              </a:rPr>
              <a:t>cfofltt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> cf}nf] la/</a:t>
            </a:r>
            <a:r>
              <a:rPr lang="en-US" sz="3600" b="1" dirty="0" err="1">
                <a:solidFill>
                  <a:schemeClr val="bg1"/>
                </a:solidFill>
                <a:latin typeface="Preeti" pitchFamily="2" charset="0"/>
              </a:rPr>
              <a:t>fdLx?sf</a:t>
            </a:r>
            <a:r>
              <a:rPr lang="en-US" sz="3600" b="1" dirty="0">
                <a:solidFill>
                  <a:schemeClr val="bg1"/>
                </a:solidFill>
                <a:latin typeface="Preeti" pitchFamily="2" charset="0"/>
              </a:rPr>
              <a:t>] ;+Vof</a:t>
            </a:r>
            <a:br>
              <a:rPr lang="en-US" sz="3600" b="1" dirty="0">
                <a:solidFill>
                  <a:schemeClr val="bg1"/>
                </a:solidFill>
                <a:latin typeface="Preeti" pitchFamily="2" charset="0"/>
              </a:rPr>
            </a:br>
            <a:r>
              <a:rPr lang="en-US" sz="3000" b="1" dirty="0">
                <a:solidFill>
                  <a:schemeClr val="bg1"/>
                </a:solidFill>
                <a:latin typeface="Preeti" pitchFamily="2" charset="0"/>
              </a:rPr>
              <a:t>-;g\ @)@! sf] </a:t>
            </a:r>
            <a:r>
              <a:rPr lang="en-US" sz="3000" b="1" dirty="0" err="1">
                <a:solidFill>
                  <a:schemeClr val="bg1"/>
                </a:solidFill>
                <a:latin typeface="Preeti" pitchFamily="2" charset="0"/>
              </a:rPr>
              <a:t>tYof+s</a:t>
            </a:r>
            <a:r>
              <a:rPr lang="en-US" sz="3000" b="1" dirty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Preeti" pitchFamily="2" charset="0"/>
              </a:rPr>
              <a:t>cg';f</a:t>
            </a:r>
            <a:r>
              <a:rPr lang="en-US" sz="3000" b="1" dirty="0">
                <a:solidFill>
                  <a:schemeClr val="bg1"/>
                </a:solidFill>
                <a:latin typeface="Preeti" pitchFamily="2" charset="0"/>
              </a:rPr>
              <a:t>/_</a:t>
            </a:r>
            <a:endParaRPr lang="en-US" sz="3000" dirty="0">
              <a:solidFill>
                <a:schemeClr val="bg1"/>
              </a:solidFill>
              <a:latin typeface="Preeti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D899CEF-44EE-A3F1-E29F-D2B65B6B6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13" y="1565566"/>
            <a:ext cx="40504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2FB6E6-F00B-442E-ADB0-C22AD34A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 smtClean="0"/>
              <a:t>औलो नियन्त्रण कार्यक्रम झलक : बिगत</a:t>
            </a:r>
            <a:endParaRPr lang="en-US" dirty="0"/>
          </a:p>
        </p:txBody>
      </p:sp>
      <p:pic>
        <p:nvPicPr>
          <p:cNvPr id="6" name="Content Placeholder 5" descr="A person looking through a microscope&#10;&#10;Description automatically generated with low confidence">
            <a:extLst>
              <a:ext uri="{FF2B5EF4-FFF2-40B4-BE49-F238E27FC236}">
                <a16:creationId xmlns:a16="http://schemas.microsoft.com/office/drawing/2014/main" xmlns="" id="{372260A7-26B8-49E6-B004-012273EEFB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29" y="1825625"/>
            <a:ext cx="3624942" cy="4351338"/>
          </a:xfrm>
        </p:spPr>
      </p:pic>
      <p:pic>
        <p:nvPicPr>
          <p:cNvPr id="8" name="Content Placeholder 7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xmlns="" id="{11EA82A2-E957-40A0-81C3-FDDE8A945A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5411"/>
            <a:ext cx="5181600" cy="4231765"/>
          </a:xfrm>
        </p:spPr>
      </p:pic>
    </p:spTree>
    <p:extLst>
      <p:ext uri="{BB962C8B-B14F-4D97-AF65-F5344CB8AC3E}">
        <p14:creationId xmlns:p14="http://schemas.microsoft.com/office/powerpoint/2010/main" val="10479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Case-Distribution of Malaria Cases- 2022</a:t>
            </a:r>
          </a:p>
        </p:txBody>
      </p:sp>
      <p:pic>
        <p:nvPicPr>
          <p:cNvPr id="7" name="Picture 6" descr="A map of malaria cases&#10;&#10;Description automatically generated">
            <a:extLst>
              <a:ext uri="{FF2B5EF4-FFF2-40B4-BE49-F238E27FC236}">
                <a16:creationId xmlns:a16="http://schemas.microsoft.com/office/drawing/2014/main" xmlns="" id="{2FE300AB-FBE0-4950-B21D-7A4F4F8A3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7" b="5324"/>
          <a:stretch/>
        </p:blipFill>
        <p:spPr>
          <a:xfrm>
            <a:off x="956060" y="1281204"/>
            <a:ext cx="10469746" cy="542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101EA08-985C-4FA9-A359-803EDD5501C8}"/>
              </a:ext>
            </a:extLst>
          </p:cNvPr>
          <p:cNvSpPr/>
          <p:nvPr/>
        </p:nvSpPr>
        <p:spPr>
          <a:xfrm>
            <a:off x="216112" y="1527422"/>
            <a:ext cx="11759776" cy="43704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7C96A-3FCC-4E1E-B3F3-E09862ED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Imported Malaria Cases From India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51AB05CE-A81E-484A-B328-4D5665006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>
          <a:xfrm>
            <a:off x="216112" y="1848138"/>
            <a:ext cx="4404360" cy="3729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C26629-E804-4D23-9202-3E8B473124E9}"/>
              </a:ext>
            </a:extLst>
          </p:cNvPr>
          <p:cNvSpPr/>
          <p:nvPr/>
        </p:nvSpPr>
        <p:spPr>
          <a:xfrm>
            <a:off x="5260552" y="1918614"/>
            <a:ext cx="1511559" cy="6675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9900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C109E0-36A3-4E73-8B2F-B35BA2DA7FBD}"/>
              </a:ext>
            </a:extLst>
          </p:cNvPr>
          <p:cNvSpPr/>
          <p:nvPr/>
        </p:nvSpPr>
        <p:spPr>
          <a:xfrm>
            <a:off x="5260552" y="2586192"/>
            <a:ext cx="5361728" cy="2871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Imported- 476</a:t>
            </a:r>
          </a:p>
          <a:p>
            <a:endParaRPr lang="en-US" sz="28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Imported from India- 415</a:t>
            </a:r>
          </a:p>
          <a:p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 imported from India-87% </a:t>
            </a:r>
          </a:p>
        </p:txBody>
      </p:sp>
    </p:spTree>
    <p:extLst>
      <p:ext uri="{BB962C8B-B14F-4D97-AF65-F5344CB8AC3E}">
        <p14:creationId xmlns:p14="http://schemas.microsoft.com/office/powerpoint/2010/main" val="24664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34995F-D683-190D-8E91-990F0934C98C}"/>
              </a:ext>
            </a:extLst>
          </p:cNvPr>
          <p:cNvSpPr txBox="1">
            <a:spLocks/>
          </p:cNvSpPr>
          <p:nvPr/>
        </p:nvSpPr>
        <p:spPr bwMode="auto">
          <a:xfrm>
            <a:off x="261257" y="86652"/>
            <a:ext cx="11602080" cy="969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defTabSz="685800">
              <a:lnSpc>
                <a:spcPct val="100000"/>
              </a:lnSpc>
              <a:spcBef>
                <a:spcPct val="0"/>
              </a:spcBef>
              <a:buFontTx/>
              <a:buNone/>
              <a:defRPr sz="6000" b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9pPr>
          </a:lstStyle>
          <a:p>
            <a:r>
              <a:rPr lang="hi-IN" sz="5400" dirty="0"/>
              <a:t>औलो निवारणका लागि आगामी दिनका प्राथमिकताहरु </a:t>
            </a:r>
            <a:endParaRPr lang="en-US" alt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7B71AE-0F6A-3F0F-CFE2-84089A5B0A3F}"/>
              </a:ext>
            </a:extLst>
          </p:cNvPr>
          <p:cNvSpPr txBox="1"/>
          <p:nvPr/>
        </p:nvSpPr>
        <p:spPr>
          <a:xfrm>
            <a:off x="76199" y="1055915"/>
            <a:ext cx="121158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3200" dirty="0" smtClean="0">
                <a:latin typeface="Kokila" panose="020B0604020202020204" pitchFamily="34" charset="0"/>
                <a:cs typeface="Kokila" panose="020B0604020202020204" pitchFamily="34" charset="0"/>
              </a:rPr>
              <a:t>प्रदेश, </a:t>
            </a:r>
            <a:r>
              <a:rPr lang="hi-IN" sz="3200" dirty="0" smtClean="0">
                <a:latin typeface="Kokila" panose="020B0604020202020204" pitchFamily="34" charset="0"/>
                <a:cs typeface="Kokila" panose="020B0604020202020204" pitchFamily="34" charset="0"/>
              </a:rPr>
              <a:t>जिल्ला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र पालिका स्तर सम्म औलो निवारणको लागि टाक्स फोर्सको गठन तथा परिचालन । </a:t>
            </a:r>
            <a:r>
              <a:rPr lang="en-US" sz="3200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औलो परिक्षणको  गुणात्मक नियन्त्रणको लागि </a:t>
            </a:r>
            <a:r>
              <a:rPr lang="hi-IN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प्रदेश स्तरमा व्वस्थापन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।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निजी सेवा प्रदायकहरुको औलो कार्यक्रममा</a:t>
            </a:r>
            <a:r>
              <a:rPr lang="en-US" sz="3200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अनिवार्य सहभागिता 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। </a:t>
            </a:r>
            <a:endParaRPr lang="en-US" sz="3200" dirty="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स्वास्थ्य कर्मिहरुको औलोको नियमित र </a:t>
            </a:r>
            <a:r>
              <a:rPr lang="hi-IN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उपयुक्त जाँच, खोजपडताल र उपचारको क्षमता अभिवृद्धि</a:t>
            </a:r>
            <a:r>
              <a:rPr lang="en-US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। </a:t>
            </a:r>
            <a:endParaRPr lang="en-US" sz="3200" dirty="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e-NP" sz="3200" dirty="0">
                <a:latin typeface="Kokila" panose="020B0604020202020204" pitchFamily="34" charset="0"/>
                <a:cs typeface="Kokila" panose="020B0604020202020204" pitchFamily="34" charset="0"/>
              </a:rPr>
              <a:t>स्थानीय तहमा औलो कार्यक्रमको लागि </a:t>
            </a:r>
            <a:r>
              <a:rPr lang="ne-NP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बजेट विनियोजन</a:t>
            </a:r>
            <a:r>
              <a:rPr lang="en-US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 </a:t>
            </a:r>
            <a:r>
              <a:rPr lang="ne-NP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निवारण कार्ययोजना र कार्यान्वयन 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। </a:t>
            </a:r>
            <a:endParaRPr lang="en-US" sz="3200" dirty="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e-NP" sz="3200" dirty="0">
                <a:latin typeface="Kokila" panose="020B0604020202020204" pitchFamily="34" charset="0"/>
                <a:cs typeface="Kokila" panose="020B0604020202020204" pitchFamily="34" charset="0"/>
              </a:rPr>
              <a:t>औलो जाँचको परिक्षण किटको </a:t>
            </a:r>
            <a:r>
              <a:rPr lang="ne-NP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प्रयाप्त ढुवानी तथा उपलब्धता </a:t>
            </a:r>
            <a:r>
              <a:rPr lang="hi-IN" sz="3200" dirty="0">
                <a:latin typeface="Kokila" panose="020B0604020202020204" pitchFamily="34" charset="0"/>
                <a:cs typeface="Kokila" panose="020B0604020202020204" pitchFamily="34" charset="0"/>
              </a:rPr>
              <a:t>। </a:t>
            </a:r>
            <a:endParaRPr lang="en-US" sz="3200" dirty="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e-NP" sz="3200" dirty="0">
                <a:latin typeface="Kokila" panose="020B0604020202020204" pitchFamily="34" charset="0"/>
                <a:cs typeface="Kokila" panose="020B0604020202020204" pitchFamily="34" charset="0"/>
              </a:rPr>
              <a:t>प्रयोगशालाहरुको </a:t>
            </a:r>
            <a:r>
              <a:rPr lang="ne-NP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गुणस्तर निर्धारण र सुदृढीकरण </a:t>
            </a:r>
            <a:r>
              <a:rPr lang="hi-IN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तथा </a:t>
            </a:r>
            <a:r>
              <a:rPr lang="ne-NP" sz="3200" dirty="0">
                <a:solidFill>
                  <a:srgbClr val="00B05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ल्याव सुपरभाईजरको</a:t>
            </a:r>
            <a:r>
              <a:rPr lang="ne-NP" sz="3200" dirty="0">
                <a:latin typeface="Kokila" panose="020B0604020202020204" pitchFamily="34" charset="0"/>
                <a:cs typeface="Kokila" panose="020B0604020202020204" pitchFamily="34" charset="0"/>
              </a:rPr>
              <a:t> प्रभावकारी परिचालनमा व्यवस्थापन । </a:t>
            </a:r>
            <a:endParaRPr lang="en-US" sz="3200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400" y="867804"/>
            <a:ext cx="1143338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 smtClean="0">
                <a:latin typeface="Preeti" pitchFamily="2" charset="0"/>
              </a:rPr>
              <a:t>उच्च </a:t>
            </a:r>
            <a:r>
              <a:rPr lang="ne-NP" sz="2400" dirty="0">
                <a:latin typeface="Preeti" pitchFamily="2" charset="0"/>
              </a:rPr>
              <a:t>पहाडी तथा हिमाली जिल्लाहरु औलोको बिरामीहरु देखिनु तथा आवश्यक प्रतिकारात्मक क्रियाकलाप जस्तैे खोजपड्ताल तथा बिषादी छिड्काउ गर्न समयमा नै पुग्न कठिनाई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कीटनाशकयुक्त झूल तथा विषादी माग अनुसार ब्यवस्थापनमा कठिनाई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ठुला सरकारी अस्पतालहरु र निजी अस्पतालको परीक्षण रिपोर्ट स्वास्थ्य सूचना प्रणालिमा समाबिष्ट नहुनु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औलो निवारण कार्यक्रमका लागि माग भए बमोजीम पर्याप्त आर्थिक स्रोतको अभाव रहनु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प्रदेश तथा स्थानीय तहमा औलो सम्बन्धी तालिम प्राप्त स्वास्थ्यकर्मीको अभाव तथा ईन्टोमोलोजिष्टहरुको अभाव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औलो परिक्षण स्वास्थ्यकर्मिहरुको प्राथमिकता नपर्नु ।</a:t>
            </a:r>
          </a:p>
          <a:p>
            <a:pPr marL="280988" indent="-280988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latin typeface="Preeti" pitchFamily="2" charset="0"/>
              </a:rPr>
              <a:t>झूल तथा बीषादी छिड्काउका लागि जोखिम तथा सम्भावित क्षेत्र निर्धारणका लागि मापदण्ड पुनरावलोकन गर्नु पर्ने 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A39B36-DB22-4236-A03F-0A0F5718761B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cf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}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nf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]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lgjf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/0f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sfo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{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qmdsf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r'gf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}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tLx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?</a:t>
            </a:r>
            <a:endParaRPr lang="en-US" sz="3600" dirty="0">
              <a:solidFill>
                <a:schemeClr val="bg1"/>
              </a:solidFill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A39B36-DB22-4236-A03F-0A0F5718761B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cf}nf]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lgjf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/0fsf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nflu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k|yfldstf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k|fKt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sfo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{</a:t>
            </a:r>
            <a:r>
              <a:rPr lang="en-GB" sz="3600" b="1" dirty="0" err="1">
                <a:solidFill>
                  <a:schemeClr val="bg1"/>
                </a:solidFill>
                <a:latin typeface="Preeti" pitchFamily="2" charset="0"/>
              </a:rPr>
              <a:t>qmdx</a:t>
            </a:r>
            <a:r>
              <a:rPr lang="en-GB" sz="3600" b="1" dirty="0">
                <a:solidFill>
                  <a:schemeClr val="bg1"/>
                </a:solidFill>
                <a:latin typeface="Preeti" pitchFamily="2" charset="0"/>
              </a:rPr>
              <a:t>? </a:t>
            </a:r>
            <a:endParaRPr lang="en-US" sz="3600" dirty="0">
              <a:solidFill>
                <a:schemeClr val="bg1"/>
              </a:solidFill>
              <a:latin typeface="Preeti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57B2C0-FEF0-4F1F-ADBC-492622FDC76A}"/>
              </a:ext>
            </a:extLst>
          </p:cNvPr>
          <p:cNvSpPr txBox="1"/>
          <p:nvPr/>
        </p:nvSpPr>
        <p:spPr>
          <a:xfrm>
            <a:off x="304800" y="927586"/>
            <a:ext cx="1158240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 खोजपड्ताललाई अझ चुस्त दुरुस्त बनाउँदै लैजानु र समयमै सक्रिय खोजपड्तालमा जोड दिनु ।</a:t>
            </a:r>
          </a:p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 निदान, उपचार, यसको अभिलेखिकरण र रिपोर्टिङ्गमा स्वास्थ्यकर्मिहरुको क्षमता अभिबृद्धि तथा पुन अभिमूखिकरण गर्ने । </a:t>
            </a:r>
          </a:p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औलोको वाहक लामखुट्टेको अध्ययन तथा खोजपड्तालमा स्वास्थ्यकर्मिहरुको क्षमता अभिबृद्धि तालिम संचालन गर्ने ।</a:t>
            </a:r>
          </a:p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औलोको परिक्षण तथा उपचारका लागि आवश्यक सामग्रीका साथै ओषधिको नियमित रुपमा स्वास्थ्य संस्थाहरुमा भएको सुनिश्चित गर्ने ।</a:t>
            </a:r>
          </a:p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 कार्यक्रममा निजी सेवा प्रदायकहरुलाई पनि सहभागि गराउँदै जाने । </a:t>
            </a:r>
          </a:p>
          <a:p>
            <a:pPr marL="342900" marR="18415" lvl="0" indent="-342900" algn="just"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e-NP" sz="2400" dirty="0">
                <a:latin typeface="Preeti" pitchFamily="2" charset="0"/>
                <a:ea typeface="Times New Roman" panose="02020603050405020304" pitchFamily="18" charset="0"/>
              </a:rPr>
              <a:t>औलोको जोखिममा रहेका समुदाय लक्षित कार्यहरु संचालन गर्ने । </a:t>
            </a:r>
          </a:p>
        </p:txBody>
      </p:sp>
    </p:spTree>
    <p:extLst>
      <p:ext uri="{BB962C8B-B14F-4D97-AF65-F5344CB8AC3E}">
        <p14:creationId xmlns:p14="http://schemas.microsoft.com/office/powerpoint/2010/main" val="430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8C1ED9B-91CA-D34C-2FF3-ADA94BC279F5}"/>
              </a:ext>
            </a:extLst>
          </p:cNvPr>
          <p:cNvSpPr/>
          <p:nvPr/>
        </p:nvSpPr>
        <p:spPr>
          <a:xfrm>
            <a:off x="1727200" y="2184400"/>
            <a:ext cx="8636000" cy="1920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93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icture containing person, wall, indoor, group&#10;&#10;Description automatically generated">
            <a:extLst>
              <a:ext uri="{FF2B5EF4-FFF2-40B4-BE49-F238E27FC236}">
                <a16:creationId xmlns="" xmlns:a16="http://schemas.microsoft.com/office/drawing/2014/main" id="{22E3DE4C-0EAB-4CB3-B94E-18A00E923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6" y="1120775"/>
            <a:ext cx="6115049" cy="515302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67A55F67-893F-4576-B942-518AC4690A50}"/>
              </a:ext>
            </a:extLst>
          </p:cNvPr>
          <p:cNvSpPr txBox="1">
            <a:spLocks/>
          </p:cNvSpPr>
          <p:nvPr/>
        </p:nvSpPr>
        <p:spPr>
          <a:xfrm>
            <a:off x="0" y="-50799"/>
            <a:ext cx="12192000" cy="11715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Preeti" pitchFamily="2" charset="0"/>
              </a:rPr>
              <a:t>lautdf klg cf}nf] sfo{qmddf pRr /fhg}lts k|lta¢tf /x]sf] lyof] </a:t>
            </a:r>
          </a:p>
        </p:txBody>
      </p:sp>
      <p:pic>
        <p:nvPicPr>
          <p:cNvPr id="2" name="Content Placeholder 7" descr="A group of people walking on a dirt road&#10;&#10;Description automatically generated with low confidence">
            <a:extLst>
              <a:ext uri="{FF2B5EF4-FFF2-40B4-BE49-F238E27FC236}">
                <a16:creationId xmlns="" xmlns:a16="http://schemas.microsoft.com/office/drawing/2014/main" id="{CCE385B7-3070-3E74-E492-34C368E57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120775"/>
            <a:ext cx="4238624" cy="50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D0D32-6442-4F3C-B3D3-10118D8D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5275"/>
            <a:ext cx="9144000" cy="121587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err="1">
                <a:latin typeface="Preeti" pitchFamily="2" charset="0"/>
              </a:rPr>
              <a:t>cf</a:t>
            </a:r>
            <a:r>
              <a:rPr lang="en-US" sz="4400" b="1" dirty="0">
                <a:latin typeface="Preeti" pitchFamily="2" charset="0"/>
              </a:rPr>
              <a:t>}</a:t>
            </a:r>
            <a:r>
              <a:rPr lang="en-US" sz="4400" b="1" dirty="0" err="1">
                <a:latin typeface="Preeti" pitchFamily="2" charset="0"/>
              </a:rPr>
              <a:t>nf</a:t>
            </a:r>
            <a:r>
              <a:rPr lang="en-US" sz="4400" b="1" dirty="0">
                <a:latin typeface="Preeti" pitchFamily="2" charset="0"/>
              </a:rPr>
              <a:t>] </a:t>
            </a:r>
            <a:r>
              <a:rPr lang="en-US" sz="4400" b="1" dirty="0" err="1">
                <a:latin typeface="Preeti" pitchFamily="2" charset="0"/>
              </a:rPr>
              <a:t>lgjf</a:t>
            </a:r>
            <a:r>
              <a:rPr lang="en-US" sz="4400" b="1" dirty="0">
                <a:latin typeface="Preeti" pitchFamily="2" charset="0"/>
              </a:rPr>
              <a:t>/0fsf </a:t>
            </a:r>
            <a:r>
              <a:rPr lang="en-US" sz="4400" b="1" dirty="0" err="1">
                <a:latin typeface="Preeti" pitchFamily="2" charset="0"/>
              </a:rPr>
              <a:t>nflu</a:t>
            </a:r>
            <a:r>
              <a:rPr lang="en-US" sz="4400" b="1" dirty="0">
                <a:latin typeface="Preeti" pitchFamily="2" charset="0"/>
              </a:rPr>
              <a:t> </a:t>
            </a:r>
            <a:r>
              <a:rPr lang="en-US" sz="4400" b="1" dirty="0" err="1">
                <a:latin typeface="Preeti" pitchFamily="2" charset="0"/>
              </a:rPr>
              <a:t>ul</a:t>
            </a:r>
            <a:r>
              <a:rPr lang="en-US" sz="4400" b="1" dirty="0">
                <a:latin typeface="Preeti" pitchFamily="2" charset="0"/>
              </a:rPr>
              <a:t>/</a:t>
            </a:r>
            <a:r>
              <a:rPr lang="en-US" sz="4400" b="1" dirty="0" err="1">
                <a:latin typeface="Preeti" pitchFamily="2" charset="0"/>
              </a:rPr>
              <a:t>Psf</a:t>
            </a:r>
            <a:r>
              <a:rPr lang="en-US" sz="4400" b="1" dirty="0">
                <a:latin typeface="Preeti" pitchFamily="2" charset="0"/>
              </a:rPr>
              <a:t>] </a:t>
            </a:r>
            <a:r>
              <a:rPr lang="en-US" sz="4400" b="1" dirty="0" err="1">
                <a:latin typeface="Preeti" pitchFamily="2" charset="0"/>
              </a:rPr>
              <a:t>k|lta¢tf</a:t>
            </a:r>
            <a:r>
              <a:rPr lang="en-US" sz="4400" b="1" dirty="0">
                <a:latin typeface="Preeti" pitchFamily="2" charset="0"/>
              </a:rPr>
              <a:t> </a:t>
            </a:r>
            <a:r>
              <a:rPr lang="en-US" sz="4400" b="1" dirty="0" err="1">
                <a:latin typeface="Preeti" pitchFamily="2" charset="0"/>
              </a:rPr>
              <a:t>kq</a:t>
            </a:r>
            <a:endParaRPr lang="en-US" dirty="0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xmlns="" id="{D5C17532-DC33-4867-82F4-0CC00426D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1152"/>
            <a:ext cx="4346058" cy="4872870"/>
          </a:xfrm>
          <a:ln>
            <a:solidFill>
              <a:schemeClr val="accent1"/>
            </a:solidFill>
          </a:ln>
        </p:spPr>
      </p:pic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xmlns="" id="{E64F31A9-998D-4B0A-98C8-9028C91068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2" y="1511151"/>
            <a:ext cx="4417828" cy="491481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71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951E3E-36CE-0237-99B3-61744168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विश्व औलो दिवस-२५ अप्रिल  </a:t>
            </a:r>
            <a:endParaRPr lang="en-US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D677EE-601B-CAC3-5792-E0374EDDB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63" y="1825625"/>
            <a:ext cx="11338128" cy="46672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विश्व स्वास्थ्य संगठन का </a:t>
            </a:r>
            <a:r>
              <a:rPr lang="ne-NP" dirty="0" smtClean="0">
                <a:cs typeface="Kalimati" panose="00000400000000000000" pitchFamily="2"/>
              </a:rPr>
              <a:t>सदस्य राष्ट्रहरुले </a:t>
            </a:r>
            <a:r>
              <a:rPr lang="en-US" dirty="0">
                <a:cs typeface="Kalimati" panose="00000400000000000000" pitchFamily="2"/>
              </a:rPr>
              <a:t>world Health Assembly 2007 </a:t>
            </a:r>
            <a:r>
              <a:rPr lang="ne-NP" dirty="0">
                <a:cs typeface="Kalimati" panose="00000400000000000000" pitchFamily="2"/>
              </a:rPr>
              <a:t>मा निर्णय गरेर सन् २००८ देखि विश्व भरि औलो दिवस मनाउने गरेको हो ।</a:t>
            </a:r>
            <a:endParaRPr lang="en-US" dirty="0">
              <a:cs typeface="Kalimati" panose="00000400000000000000" pitchFamily="2"/>
            </a:endParaRP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नेपालमा सन् २००८ देखि निरन्तर रुपमा औलो दिवस मनाउदै आइ रहेका छौ ।</a:t>
            </a: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हरेक वर्ष २५ </a:t>
            </a:r>
            <a:r>
              <a:rPr lang="ne-NP" dirty="0" smtClean="0">
                <a:cs typeface="Kalimati" panose="00000400000000000000" pitchFamily="2"/>
              </a:rPr>
              <a:t>अप्रिलका </a:t>
            </a:r>
            <a:r>
              <a:rPr lang="ne-NP" dirty="0">
                <a:cs typeface="Kalimati" panose="00000400000000000000" pitchFamily="2"/>
              </a:rPr>
              <a:t>दिन यो दिवस मनाउने गरिन्छ ।</a:t>
            </a: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औलो निवारणका गतिविधि हरुको वारेमा जनचेतना अभिवृद्धि गरेर औलो निवारणमा सहयोग पुगाउनु </a:t>
            </a:r>
            <a:r>
              <a:rPr lang="ne-NP" dirty="0">
                <a:solidFill>
                  <a:srgbClr val="00B050"/>
                </a:solidFill>
                <a:cs typeface="Kalimati" panose="00000400000000000000" pitchFamily="2"/>
              </a:rPr>
              <a:t>विश्व औलो दिवस मनाउनुको प्रमुख उद्देश्य हो </a:t>
            </a:r>
            <a:r>
              <a:rPr lang="ne-NP" dirty="0">
                <a:cs typeface="Kalimati" panose="00000400000000000000" pitchFamily="2"/>
              </a:rPr>
              <a:t>।</a:t>
            </a:r>
            <a:endParaRPr lang="en-US" dirty="0">
              <a:cs typeface="Kalimati" panose="00000400000000000000" pitchFamily="2"/>
            </a:endParaRP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१७ औ विश्व औलो दिवस अहिले मनाउदै गरेका छौ ।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599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C2346-662F-B38A-358B-A7FF50A8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83" y="365130"/>
            <a:ext cx="10997118" cy="870285"/>
          </a:xfrm>
        </p:spPr>
        <p:txBody>
          <a:bodyPr/>
          <a:lstStyle/>
          <a:p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कार्यक्रमको उद्देश्य </a:t>
            </a:r>
            <a:endParaRPr lang="en-US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46AAC3-4169-0220-5E80-BFAC3CE1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87" y="1690693"/>
            <a:ext cx="11116013" cy="448627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नेपाल औलो रणनीतिक योजना २०१४ -२०२५ अनुसारको लक्ष्य हासिल गर्न सरोकार वालाको ध्यानाकर्षण गर्ने ।</a:t>
            </a: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औलो रोगको वस्तु स्थिति जानकारी गराई रोग </a:t>
            </a:r>
            <a:r>
              <a:rPr lang="ne-NP" dirty="0" smtClean="0">
                <a:cs typeface="Kalimati" panose="00000400000000000000" pitchFamily="2"/>
              </a:rPr>
              <a:t>निवारणका </a:t>
            </a:r>
            <a:r>
              <a:rPr lang="ne-NP" dirty="0">
                <a:cs typeface="Kalimati" panose="00000400000000000000" pitchFamily="2"/>
              </a:rPr>
              <a:t>लागि जोड दिनु पर्ने पक्षबारे चर्चा गर्ने ।</a:t>
            </a:r>
          </a:p>
          <a:p>
            <a:pPr>
              <a:spcAft>
                <a:spcPts val="1200"/>
              </a:spcAft>
            </a:pPr>
            <a:r>
              <a:rPr lang="ne-NP" dirty="0">
                <a:cs typeface="Kalimati" panose="00000400000000000000" pitchFamily="2"/>
              </a:rPr>
              <a:t>निर्धारित समयमै रोगको निवारण गर्न राजनीतिक प्रतिबद्धता र सामुदायिक सहभागिता सुनिश्चित गर्ने ।</a:t>
            </a:r>
          </a:p>
          <a:p>
            <a:endParaRPr lang="ne-NP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122335-4CA5-528A-E16E-2A601786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79" y="365130"/>
            <a:ext cx="11532682" cy="860556"/>
          </a:xfrm>
        </p:spPr>
        <p:txBody>
          <a:bodyPr/>
          <a:lstStyle/>
          <a:p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औलो कार्यक्रम रणनीति २०१४ -२०२५ </a:t>
            </a:r>
            <a:endParaRPr lang="en-US" dirty="0">
              <a:solidFill>
                <a:srgbClr val="7030A0"/>
              </a:solidFill>
              <a:cs typeface="Kalimati" panose="00000400000000000000" pitchFamily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3533DA-FD11-983D-825E-1015DD06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1361872"/>
            <a:ext cx="11126822" cy="4815090"/>
          </a:xfrm>
        </p:spPr>
        <p:txBody>
          <a:bodyPr/>
          <a:lstStyle/>
          <a:p>
            <a:endParaRPr lang="ne-NP" dirty="0"/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परिकल्पना : </a:t>
            </a:r>
          </a:p>
          <a:p>
            <a:pPr marL="0" indent="0">
              <a:buNone/>
            </a:pPr>
            <a:r>
              <a:rPr lang="ne-NP" dirty="0">
                <a:cs typeface="Kalimati" panose="00000400000000000000" pitchFamily="2"/>
              </a:rPr>
              <a:t>सन् २०२५ सम्म मा नेपाल लाइ औलो मुक्त गर्ने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ध्येय : </a:t>
            </a:r>
          </a:p>
          <a:p>
            <a:pPr marL="0" indent="0">
              <a:buNone/>
            </a:pPr>
            <a:r>
              <a:rPr lang="ne-NP" dirty="0">
                <a:cs typeface="Kalimati" panose="00000400000000000000" pitchFamily="2"/>
              </a:rPr>
              <a:t>औलो निवारणका लागि औलोको गुणस्तरीय सेवामा समुदायको पहुच अभिवृद्धि , औलोको रोकथाम तथा महामारीमा तत्काल प्रतिकारात्मक कार्य गर्ने </a:t>
            </a:r>
          </a:p>
          <a:p>
            <a:pPr marL="0" indent="0">
              <a:buNone/>
            </a:pPr>
            <a:r>
              <a:rPr lang="ne-NP" dirty="0">
                <a:solidFill>
                  <a:srgbClr val="7030A0"/>
                </a:solidFill>
                <a:cs typeface="Kalimati" panose="00000400000000000000" pitchFamily="2"/>
              </a:rPr>
              <a:t>लक्ष्य : </a:t>
            </a:r>
          </a:p>
          <a:p>
            <a:pPr marL="0" indent="0">
              <a:buNone/>
            </a:pPr>
            <a:r>
              <a:rPr lang="ne-NP" dirty="0">
                <a:cs typeface="Kalimati" panose="00000400000000000000" pitchFamily="2"/>
              </a:rPr>
              <a:t>सन् २०२२ सम्ममा स्थानीय औलोलाई शुन्यमा पुर्याउने र त्यस पछी निरन्तरता कायम राख्ने 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953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F73F2E-A58D-6CE4-5FD8-A74C2299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3" y="1055915"/>
            <a:ext cx="11264623" cy="54350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6C34995F-D683-190D-8E91-990F0934C98C}"/>
              </a:ext>
            </a:extLst>
          </p:cNvPr>
          <p:cNvSpPr txBox="1">
            <a:spLocks/>
          </p:cNvSpPr>
          <p:nvPr/>
        </p:nvSpPr>
        <p:spPr bwMode="auto">
          <a:xfrm>
            <a:off x="261257" y="86652"/>
            <a:ext cx="11602080" cy="9692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defTabSz="685800">
              <a:lnSpc>
                <a:spcPct val="100000"/>
              </a:lnSpc>
              <a:spcBef>
                <a:spcPct val="0"/>
              </a:spcBef>
              <a:buFontTx/>
              <a:buNone/>
              <a:defRPr sz="5400" b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  </a:t>
            </a:r>
          </a:p>
          <a:p>
            <a:r>
              <a:rPr lang="en-US" sz="5400" b="1" dirty="0">
                <a:latin typeface="Preeti" pitchFamily="2" charset="0"/>
              </a:rPr>
              <a:t>    </a:t>
            </a:r>
            <a:r>
              <a:rPr lang="ne-NP" sz="5400" b="1" dirty="0" smtClean="0">
                <a:latin typeface="Preeti" pitchFamily="2" charset="0"/>
              </a:rPr>
              <a:t>औलो निवारण कार्यक्रमको  रणनीति</a:t>
            </a:r>
            <a:r>
              <a:rPr lang="en-US" sz="5400" b="1" dirty="0" smtClean="0">
                <a:latin typeface="Preeti" pitchFamily="2" charset="0"/>
              </a:rPr>
              <a:t> </a:t>
            </a:r>
            <a:r>
              <a:rPr lang="en-US" sz="5400" b="1" dirty="0">
                <a:latin typeface="Preeti" pitchFamily="2" charset="0"/>
              </a:rPr>
              <a:t>@)!$–@)@%</a:t>
            </a:r>
          </a:p>
          <a:p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050B95-7BCA-6411-96FF-BC35668B4291}"/>
              </a:ext>
            </a:extLst>
          </p:cNvPr>
          <p:cNvSpPr/>
          <p:nvPr/>
        </p:nvSpPr>
        <p:spPr>
          <a:xfrm>
            <a:off x="8677275" y="181927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2B6820-076F-F1B8-662B-51623AEACAF7}"/>
              </a:ext>
            </a:extLst>
          </p:cNvPr>
          <p:cNvSpPr/>
          <p:nvPr/>
        </p:nvSpPr>
        <p:spPr>
          <a:xfrm>
            <a:off x="7553325" y="1609725"/>
            <a:ext cx="1419225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</TotalTime>
  <Words>1360</Words>
  <Application>Microsoft Office PowerPoint</Application>
  <PresentationFormat>Custom</PresentationFormat>
  <Paragraphs>256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औलो नियन्त्रण कार्यक्रम झलक : बिगत</vt:lpstr>
      <vt:lpstr>PowerPoint Presentation</vt:lpstr>
      <vt:lpstr>cf}nf] lgjf/0fsf nflu ul/Psf] k|lta¢tf kq</vt:lpstr>
      <vt:lpstr>विश्व औलो दिवस-२५ अप्रिल  </vt:lpstr>
      <vt:lpstr>कार्यक्रमको उद्देश्य </vt:lpstr>
      <vt:lpstr>औलो कार्यक्रम रणनीति २०१४ -२०२५ </vt:lpstr>
      <vt:lpstr>PowerPoint Presentation</vt:lpstr>
      <vt:lpstr>औलो निवारणका रणनीतिहरु (Strategies) </vt:lpstr>
      <vt:lpstr>रणनीति  १ : औलो निवारणका लागि आवश्यक रणनीतिक सुचना सुदृढिकरण </vt:lpstr>
      <vt:lpstr>रणनीति  १ : औलो निवारणका लागि आवश्यक रणनीतिक सुचना सुदृढिकरण  </vt:lpstr>
      <vt:lpstr>रणनीति  १ : औलो निवारणका लागि आवश्यक रणनीतिक सुचना सुदृढिकरण  </vt:lpstr>
      <vt:lpstr>रणनीति  २ : भेक्टर नियन्त्रण तथा भेक्टर खोजपड्ताललाई चुस्त पारी औलो सर्ने दरलाई घटाउने </vt:lpstr>
      <vt:lpstr>रणनीति  ३ : औलोको गुणस्तरीय निदान तथा प्रभावकारी उपचारमा पहुँच</vt:lpstr>
      <vt:lpstr>रणनीति ३ : औलोको गुणस्तरीय निदान तथा प्रभावकारी उपचारमा पहुच बढाउने   </vt:lpstr>
      <vt:lpstr> रणनीति  ४ : औलो निवारणका लागि राजनैतिक नेतृत्व र समुदायको सहभागीता सुनिश्चित गर्ने ।  </vt:lpstr>
      <vt:lpstr>रणनीति ५ : औलो निवारणका लागि प्राबिधिक तथा व्यवस्थापकीय क्षमता सुदृढिकरण गर्ने ।</vt:lpstr>
      <vt:lpstr>सुक्ष्म स्तरीकरण २०२३ </vt:lpstr>
      <vt:lpstr>प्रदेश अनुसार औलो रोगीहरु २०७९/०८० </vt:lpstr>
      <vt:lpstr>नेपालको स्थानीय र आयातित औलो रोगको अवस्था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औलो रोगको वर्गीकरण : २०७९/८०</vt:lpstr>
      <vt:lpstr>बागमती प्रदेशमा औलोको हालको अवस्था के छ (२०८०/८१)</vt:lpstr>
      <vt:lpstr>l5d]sL /fi6« ef/taf6 cfofltt cf}nf] la/fdLx?sf] ;+Vof -;g\ @)@! sf] tYof+s cg';f/_</vt:lpstr>
      <vt:lpstr>Case-Distribution of Malaria Cases- 2022</vt:lpstr>
      <vt:lpstr>Imported Malaria Cases From India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Garima Tripathi</dc:creator>
  <cp:lastModifiedBy>DELL</cp:lastModifiedBy>
  <cp:revision>141</cp:revision>
  <cp:lastPrinted>2024-04-24T08:11:30Z</cp:lastPrinted>
  <dcterms:created xsi:type="dcterms:W3CDTF">2023-03-27T04:54:34Z</dcterms:created>
  <dcterms:modified xsi:type="dcterms:W3CDTF">2024-04-25T04:16:54Z</dcterms:modified>
</cp:coreProperties>
</file>